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0" r:id="rId4"/>
    <p:sldId id="271" r:id="rId5"/>
    <p:sldId id="272" r:id="rId6"/>
    <p:sldId id="258" r:id="rId7"/>
    <p:sldId id="259" r:id="rId8"/>
    <p:sldId id="260" r:id="rId9"/>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3300"/>
    <a:srgbClr val="0000CC"/>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ardo Mendonça de Souza" userId="49d1fb7a279a9120" providerId="LiveId" clId="{6EF83BC3-133F-49EA-87D6-711AC0F0FF8A}"/>
    <pc:docChg chg="undo custSel addSld delSld modSld">
      <pc:chgData name="Ricardo Mendonça de Souza" userId="49d1fb7a279a9120" providerId="LiveId" clId="{6EF83BC3-133F-49EA-87D6-711AC0F0FF8A}" dt="2024-07-17T21:37:23.390" v="6809" actId="14100"/>
      <pc:docMkLst>
        <pc:docMk/>
      </pc:docMkLst>
      <pc:sldChg chg="modSp mod">
        <pc:chgData name="Ricardo Mendonça de Souza" userId="49d1fb7a279a9120" providerId="LiveId" clId="{6EF83BC3-133F-49EA-87D6-711AC0F0FF8A}" dt="2024-07-17T21:35:07.933" v="6802" actId="14100"/>
        <pc:sldMkLst>
          <pc:docMk/>
          <pc:sldMk cId="3905674472" sldId="256"/>
        </pc:sldMkLst>
        <pc:spChg chg="mod">
          <ac:chgData name="Ricardo Mendonça de Souza" userId="49d1fb7a279a9120" providerId="LiveId" clId="{6EF83BC3-133F-49EA-87D6-711AC0F0FF8A}" dt="2024-07-17T21:35:07.933" v="6802" actId="14100"/>
          <ac:spMkLst>
            <pc:docMk/>
            <pc:sldMk cId="3905674472" sldId="256"/>
            <ac:spMk id="2" creationId="{513370ED-6304-5990-8825-CC00AB635927}"/>
          </ac:spMkLst>
        </pc:spChg>
        <pc:picChg chg="mod">
          <ac:chgData name="Ricardo Mendonça de Souza" userId="49d1fb7a279a9120" providerId="LiveId" clId="{6EF83BC3-133F-49EA-87D6-711AC0F0FF8A}" dt="2024-07-17T21:30:01.699" v="6773" actId="14100"/>
          <ac:picMkLst>
            <pc:docMk/>
            <pc:sldMk cId="3905674472" sldId="256"/>
            <ac:picMk id="15" creationId="{3E02853A-802D-56B9-E366-4DF4200BF4AA}"/>
          </ac:picMkLst>
        </pc:picChg>
      </pc:sldChg>
      <pc:sldChg chg="modSp mod">
        <pc:chgData name="Ricardo Mendonça de Souza" userId="49d1fb7a279a9120" providerId="LiveId" clId="{6EF83BC3-133F-49EA-87D6-711AC0F0FF8A}" dt="2024-07-17T21:34:23.618" v="6799" actId="1076"/>
        <pc:sldMkLst>
          <pc:docMk/>
          <pc:sldMk cId="3103731629" sldId="257"/>
        </pc:sldMkLst>
        <pc:spChg chg="mod">
          <ac:chgData name="Ricardo Mendonça de Souza" userId="49d1fb7a279a9120" providerId="LiveId" clId="{6EF83BC3-133F-49EA-87D6-711AC0F0FF8A}" dt="2024-07-17T21:34:18.245" v="6798" actId="14100"/>
          <ac:spMkLst>
            <pc:docMk/>
            <pc:sldMk cId="3103731629" sldId="257"/>
            <ac:spMk id="2" creationId="{C76402FB-7F65-02AC-935C-AD8C9B54AA4B}"/>
          </ac:spMkLst>
        </pc:spChg>
        <pc:spChg chg="mod">
          <ac:chgData name="Ricardo Mendonça de Souza" userId="49d1fb7a279a9120" providerId="LiveId" clId="{6EF83BC3-133F-49EA-87D6-711AC0F0FF8A}" dt="2024-07-17T16:18:09.090" v="70" actId="27636"/>
          <ac:spMkLst>
            <pc:docMk/>
            <pc:sldMk cId="3103731629" sldId="257"/>
            <ac:spMk id="3" creationId="{92BECF34-D539-7C15-D872-7690A8B418C5}"/>
          </ac:spMkLst>
        </pc:spChg>
        <pc:picChg chg="mod">
          <ac:chgData name="Ricardo Mendonça de Souza" userId="49d1fb7a279a9120" providerId="LiveId" clId="{6EF83BC3-133F-49EA-87D6-711AC0F0FF8A}" dt="2024-07-17T21:34:23.618" v="6799" actId="1076"/>
          <ac:picMkLst>
            <pc:docMk/>
            <pc:sldMk cId="3103731629" sldId="257"/>
            <ac:picMk id="6" creationId="{00B1200E-F46F-6418-6840-E57721E20216}"/>
          </ac:picMkLst>
        </pc:picChg>
      </pc:sldChg>
      <pc:sldChg chg="modSp mod">
        <pc:chgData name="Ricardo Mendonça de Souza" userId="49d1fb7a279a9120" providerId="LiveId" clId="{6EF83BC3-133F-49EA-87D6-711AC0F0FF8A}" dt="2024-07-17T21:37:23.390" v="6809" actId="14100"/>
        <pc:sldMkLst>
          <pc:docMk/>
          <pc:sldMk cId="2269097942" sldId="258"/>
        </pc:sldMkLst>
        <pc:spChg chg="mod">
          <ac:chgData name="Ricardo Mendonça de Souza" userId="49d1fb7a279a9120" providerId="LiveId" clId="{6EF83BC3-133F-49EA-87D6-711AC0F0FF8A}" dt="2024-07-17T21:37:06.972" v="6807" actId="14100"/>
          <ac:spMkLst>
            <pc:docMk/>
            <pc:sldMk cId="2269097942" sldId="258"/>
            <ac:spMk id="2" creationId="{7CA2F1A0-A30D-125E-C19C-BDEB9D1233E2}"/>
          </ac:spMkLst>
        </pc:spChg>
        <pc:spChg chg="mod">
          <ac:chgData name="Ricardo Mendonça de Souza" userId="49d1fb7a279a9120" providerId="LiveId" clId="{6EF83BC3-133F-49EA-87D6-711AC0F0FF8A}" dt="2024-07-17T21:37:23.390" v="6809" actId="14100"/>
          <ac:spMkLst>
            <pc:docMk/>
            <pc:sldMk cId="2269097942" sldId="258"/>
            <ac:spMk id="3" creationId="{4457AD64-883B-1781-D019-EEB8CE8E24D3}"/>
          </ac:spMkLst>
        </pc:spChg>
        <pc:picChg chg="mod">
          <ac:chgData name="Ricardo Mendonça de Souza" userId="49d1fb7a279a9120" providerId="LiveId" clId="{6EF83BC3-133F-49EA-87D6-711AC0F0FF8A}" dt="2024-07-17T21:37:12.351" v="6808" actId="1076"/>
          <ac:picMkLst>
            <pc:docMk/>
            <pc:sldMk cId="2269097942" sldId="258"/>
            <ac:picMk id="4" creationId="{E81B2117-2424-1284-B3BF-7EE4323C0034}"/>
          </ac:picMkLst>
        </pc:picChg>
      </pc:sldChg>
      <pc:sldChg chg="modSp mod">
        <pc:chgData name="Ricardo Mendonça de Souza" userId="49d1fb7a279a9120" providerId="LiveId" clId="{6EF83BC3-133F-49EA-87D6-711AC0F0FF8A}" dt="2024-07-17T21:29:26.059" v="6770" actId="1076"/>
        <pc:sldMkLst>
          <pc:docMk/>
          <pc:sldMk cId="685747954" sldId="259"/>
        </pc:sldMkLst>
        <pc:spChg chg="mod">
          <ac:chgData name="Ricardo Mendonça de Souza" userId="49d1fb7a279a9120" providerId="LiveId" clId="{6EF83BC3-133F-49EA-87D6-711AC0F0FF8A}" dt="2024-07-17T17:06:09.799" v="2136" actId="20577"/>
          <ac:spMkLst>
            <pc:docMk/>
            <pc:sldMk cId="685747954" sldId="259"/>
            <ac:spMk id="3" creationId="{EACE451C-3C21-6C88-1FE0-46D863E7D435}"/>
          </ac:spMkLst>
        </pc:spChg>
        <pc:picChg chg="mod">
          <ac:chgData name="Ricardo Mendonça de Souza" userId="49d1fb7a279a9120" providerId="LiveId" clId="{6EF83BC3-133F-49EA-87D6-711AC0F0FF8A}" dt="2024-07-17T21:29:26.059" v="6770" actId="1076"/>
          <ac:picMkLst>
            <pc:docMk/>
            <pc:sldMk cId="685747954" sldId="259"/>
            <ac:picMk id="4" creationId="{691BB6AA-EEB5-8E05-24DC-0DEFD4CE877A}"/>
          </ac:picMkLst>
        </pc:picChg>
      </pc:sldChg>
      <pc:sldChg chg="modSp mod">
        <pc:chgData name="Ricardo Mendonça de Souza" userId="49d1fb7a279a9120" providerId="LiveId" clId="{6EF83BC3-133F-49EA-87D6-711AC0F0FF8A}" dt="2024-07-17T21:29:32.471" v="6771" actId="1076"/>
        <pc:sldMkLst>
          <pc:docMk/>
          <pc:sldMk cId="254155899" sldId="260"/>
        </pc:sldMkLst>
        <pc:spChg chg="mod">
          <ac:chgData name="Ricardo Mendonça de Souza" userId="49d1fb7a279a9120" providerId="LiveId" clId="{6EF83BC3-133F-49EA-87D6-711AC0F0FF8A}" dt="2024-07-17T17:26:55.292" v="2224" actId="20577"/>
          <ac:spMkLst>
            <pc:docMk/>
            <pc:sldMk cId="254155899" sldId="260"/>
            <ac:spMk id="3" creationId="{D3DB35F7-1DBD-C673-C4D9-7BB9B89D8A42}"/>
          </ac:spMkLst>
        </pc:spChg>
        <pc:picChg chg="mod">
          <ac:chgData name="Ricardo Mendonça de Souza" userId="49d1fb7a279a9120" providerId="LiveId" clId="{6EF83BC3-133F-49EA-87D6-711AC0F0FF8A}" dt="2024-07-17T21:29:32.471" v="6771" actId="1076"/>
          <ac:picMkLst>
            <pc:docMk/>
            <pc:sldMk cId="254155899" sldId="260"/>
            <ac:picMk id="4" creationId="{5CC900B9-E583-958E-4FC0-CD160FAEFFF5}"/>
          </ac:picMkLst>
        </pc:picChg>
      </pc:sldChg>
      <pc:sldChg chg="del">
        <pc:chgData name="Ricardo Mendonça de Souza" userId="49d1fb7a279a9120" providerId="LiveId" clId="{6EF83BC3-133F-49EA-87D6-711AC0F0FF8A}" dt="2024-07-17T20:30:01.819" v="2225" actId="2696"/>
        <pc:sldMkLst>
          <pc:docMk/>
          <pc:sldMk cId="598473138" sldId="265"/>
        </pc:sldMkLst>
      </pc:sldChg>
      <pc:sldChg chg="del">
        <pc:chgData name="Ricardo Mendonça de Souza" userId="49d1fb7a279a9120" providerId="LiveId" clId="{6EF83BC3-133F-49EA-87D6-711AC0F0FF8A}" dt="2024-07-17T20:30:07.729" v="2226" actId="2696"/>
        <pc:sldMkLst>
          <pc:docMk/>
          <pc:sldMk cId="487481754" sldId="267"/>
        </pc:sldMkLst>
      </pc:sldChg>
      <pc:sldChg chg="new del">
        <pc:chgData name="Ricardo Mendonça de Souza" userId="49d1fb7a279a9120" providerId="LiveId" clId="{6EF83BC3-133F-49EA-87D6-711AC0F0FF8A}" dt="2024-07-17T16:23:37.403" v="356" actId="680"/>
        <pc:sldMkLst>
          <pc:docMk/>
          <pc:sldMk cId="215419731" sldId="268"/>
        </pc:sldMkLst>
      </pc:sldChg>
      <pc:sldChg chg="new del">
        <pc:chgData name="Ricardo Mendonça de Souza" userId="49d1fb7a279a9120" providerId="LiveId" clId="{6EF83BC3-133F-49EA-87D6-711AC0F0FF8A}" dt="2024-07-17T16:24:59.481" v="362" actId="2696"/>
        <pc:sldMkLst>
          <pc:docMk/>
          <pc:sldMk cId="3521147012" sldId="268"/>
        </pc:sldMkLst>
      </pc:sldChg>
      <pc:sldChg chg="new del">
        <pc:chgData name="Ricardo Mendonça de Souza" userId="49d1fb7a279a9120" providerId="LiveId" clId="{6EF83BC3-133F-49EA-87D6-711AC0F0FF8A}" dt="2024-07-17T16:24:03.239" v="358" actId="680"/>
        <pc:sldMkLst>
          <pc:docMk/>
          <pc:sldMk cId="4133671342" sldId="268"/>
        </pc:sldMkLst>
      </pc:sldChg>
      <pc:sldChg chg="delSp modSp add del mod setBg delDesignElem">
        <pc:chgData name="Ricardo Mendonça de Souza" userId="49d1fb7a279a9120" providerId="LiveId" clId="{6EF83BC3-133F-49EA-87D6-711AC0F0FF8A}" dt="2024-07-17T17:01:26.025" v="2000" actId="2696"/>
        <pc:sldMkLst>
          <pc:docMk/>
          <pc:sldMk cId="825483574" sldId="269"/>
        </pc:sldMkLst>
        <pc:spChg chg="mod">
          <ac:chgData name="Ricardo Mendonça de Souza" userId="49d1fb7a279a9120" providerId="LiveId" clId="{6EF83BC3-133F-49EA-87D6-711AC0F0FF8A}" dt="2024-07-17T16:25:24.362" v="392" actId="20577"/>
          <ac:spMkLst>
            <pc:docMk/>
            <pc:sldMk cId="825483574" sldId="269"/>
            <ac:spMk id="2" creationId="{C76402FB-7F65-02AC-935C-AD8C9B54AA4B}"/>
          </ac:spMkLst>
        </pc:spChg>
        <pc:spChg chg="mod">
          <ac:chgData name="Ricardo Mendonça de Souza" userId="49d1fb7a279a9120" providerId="LiveId" clId="{6EF83BC3-133F-49EA-87D6-711AC0F0FF8A}" dt="2024-07-17T16:46:03.439" v="1932" actId="14100"/>
          <ac:spMkLst>
            <pc:docMk/>
            <pc:sldMk cId="825483574" sldId="269"/>
            <ac:spMk id="3" creationId="{92BECF34-D539-7C15-D872-7690A8B418C5}"/>
          </ac:spMkLst>
        </pc:spChg>
        <pc:spChg chg="del">
          <ac:chgData name="Ricardo Mendonça de Souza" userId="49d1fb7a279a9120" providerId="LiveId" clId="{6EF83BC3-133F-49EA-87D6-711AC0F0FF8A}" dt="2024-07-17T16:24:13.542" v="361"/>
          <ac:spMkLst>
            <pc:docMk/>
            <pc:sldMk cId="825483574" sldId="269"/>
            <ac:spMk id="33" creationId="{8B9AA7C6-5E5A-498E-A6DF-A943376E09BC}"/>
          </ac:spMkLst>
        </pc:spChg>
        <pc:spChg chg="del">
          <ac:chgData name="Ricardo Mendonça de Souza" userId="49d1fb7a279a9120" providerId="LiveId" clId="{6EF83BC3-133F-49EA-87D6-711AC0F0FF8A}" dt="2024-07-17T16:24:13.542" v="361"/>
          <ac:spMkLst>
            <pc:docMk/>
            <pc:sldMk cId="825483574" sldId="269"/>
            <ac:spMk id="39" creationId="{81E140AE-0ABF-47C8-BF32-7D2F0CF2BA44}"/>
          </ac:spMkLst>
        </pc:spChg>
        <pc:spChg chg="del">
          <ac:chgData name="Ricardo Mendonça de Souza" userId="49d1fb7a279a9120" providerId="LiveId" clId="{6EF83BC3-133F-49EA-87D6-711AC0F0FF8A}" dt="2024-07-17T16:24:13.542" v="361"/>
          <ac:spMkLst>
            <pc:docMk/>
            <pc:sldMk cId="825483574" sldId="269"/>
            <ac:spMk id="41" creationId="{CBC4F608-B4B8-48C3-9572-C0F061B1CD99}"/>
          </ac:spMkLst>
        </pc:spChg>
        <pc:grpChg chg="del">
          <ac:chgData name="Ricardo Mendonça de Souza" userId="49d1fb7a279a9120" providerId="LiveId" clId="{6EF83BC3-133F-49EA-87D6-711AC0F0FF8A}" dt="2024-07-17T16:24:13.542" v="361"/>
          <ac:grpSpMkLst>
            <pc:docMk/>
            <pc:sldMk cId="825483574" sldId="269"/>
            <ac:grpSpMk id="35" creationId="{83EAB11A-76F7-48F4-9B4F-5BFDF4BF9670}"/>
          </ac:grpSpMkLst>
        </pc:grpChg>
      </pc:sldChg>
      <pc:sldChg chg="addSp delSp add del setBg delDesignElem">
        <pc:chgData name="Ricardo Mendonça de Souza" userId="49d1fb7a279a9120" providerId="LiveId" clId="{6EF83BC3-133F-49EA-87D6-711AC0F0FF8A}" dt="2024-07-17T16:29:56.883" v="527"/>
        <pc:sldMkLst>
          <pc:docMk/>
          <pc:sldMk cId="963512886" sldId="270"/>
        </pc:sldMkLst>
        <pc:spChg chg="add del">
          <ac:chgData name="Ricardo Mendonça de Souza" userId="49d1fb7a279a9120" providerId="LiveId" clId="{6EF83BC3-133F-49EA-87D6-711AC0F0FF8A}" dt="2024-07-17T16:29:56.883" v="527"/>
          <ac:spMkLst>
            <pc:docMk/>
            <pc:sldMk cId="963512886" sldId="270"/>
            <ac:spMk id="33" creationId="{8B9AA7C6-5E5A-498E-A6DF-A943376E09BC}"/>
          </ac:spMkLst>
        </pc:spChg>
        <pc:spChg chg="add del">
          <ac:chgData name="Ricardo Mendonça de Souza" userId="49d1fb7a279a9120" providerId="LiveId" clId="{6EF83BC3-133F-49EA-87D6-711AC0F0FF8A}" dt="2024-07-17T16:29:56.883" v="527"/>
          <ac:spMkLst>
            <pc:docMk/>
            <pc:sldMk cId="963512886" sldId="270"/>
            <ac:spMk id="39" creationId="{81E140AE-0ABF-47C8-BF32-7D2F0CF2BA44}"/>
          </ac:spMkLst>
        </pc:spChg>
        <pc:spChg chg="add del">
          <ac:chgData name="Ricardo Mendonça de Souza" userId="49d1fb7a279a9120" providerId="LiveId" clId="{6EF83BC3-133F-49EA-87D6-711AC0F0FF8A}" dt="2024-07-17T16:29:56.883" v="527"/>
          <ac:spMkLst>
            <pc:docMk/>
            <pc:sldMk cId="963512886" sldId="270"/>
            <ac:spMk id="41" creationId="{CBC4F608-B4B8-48C3-9572-C0F061B1CD99}"/>
          </ac:spMkLst>
        </pc:spChg>
        <pc:grpChg chg="add del">
          <ac:chgData name="Ricardo Mendonça de Souza" userId="49d1fb7a279a9120" providerId="LiveId" clId="{6EF83BC3-133F-49EA-87D6-711AC0F0FF8A}" dt="2024-07-17T16:29:56.883" v="527"/>
          <ac:grpSpMkLst>
            <pc:docMk/>
            <pc:sldMk cId="963512886" sldId="270"/>
            <ac:grpSpMk id="35" creationId="{83EAB11A-76F7-48F4-9B4F-5BFDF4BF9670}"/>
          </ac:grpSpMkLst>
        </pc:grpChg>
      </pc:sldChg>
      <pc:sldChg chg="new del">
        <pc:chgData name="Ricardo Mendonça de Souza" userId="49d1fb7a279a9120" providerId="LiveId" clId="{6EF83BC3-133F-49EA-87D6-711AC0F0FF8A}" dt="2024-07-17T16:29:40.400" v="524" actId="680"/>
        <pc:sldMkLst>
          <pc:docMk/>
          <pc:sldMk cId="2016623478" sldId="270"/>
        </pc:sldMkLst>
      </pc:sldChg>
      <pc:sldChg chg="addSp modSp add mod">
        <pc:chgData name="Ricardo Mendonça de Souza" userId="49d1fb7a279a9120" providerId="LiveId" clId="{6EF83BC3-133F-49EA-87D6-711AC0F0FF8A}" dt="2024-07-17T21:33:39.960" v="6793" actId="1076"/>
        <pc:sldMkLst>
          <pc:docMk/>
          <pc:sldMk cId="2550162687" sldId="270"/>
        </pc:sldMkLst>
        <pc:spChg chg="mod">
          <ac:chgData name="Ricardo Mendonça de Souza" userId="49d1fb7a279a9120" providerId="LiveId" clId="{6EF83BC3-133F-49EA-87D6-711AC0F0FF8A}" dt="2024-07-17T21:33:36.693" v="6792" actId="14100"/>
          <ac:spMkLst>
            <pc:docMk/>
            <pc:sldMk cId="2550162687" sldId="270"/>
            <ac:spMk id="2" creationId="{C76402FB-7F65-02AC-935C-AD8C9B54AA4B}"/>
          </ac:spMkLst>
        </pc:spChg>
        <pc:spChg chg="mod">
          <ac:chgData name="Ricardo Mendonça de Souza" userId="49d1fb7a279a9120" providerId="LiveId" clId="{6EF83BC3-133F-49EA-87D6-711AC0F0FF8A}" dt="2024-07-17T16:49:18.465" v="1935" actId="6549"/>
          <ac:spMkLst>
            <pc:docMk/>
            <pc:sldMk cId="2550162687" sldId="270"/>
            <ac:spMk id="3" creationId="{92BECF34-D539-7C15-D872-7690A8B418C5}"/>
          </ac:spMkLst>
        </pc:spChg>
        <pc:spChg chg="add mod">
          <ac:chgData name="Ricardo Mendonça de Souza" userId="49d1fb7a279a9120" providerId="LiveId" clId="{6EF83BC3-133F-49EA-87D6-711AC0F0FF8A}" dt="2024-07-17T21:32:58.775" v="6791" actId="12"/>
          <ac:spMkLst>
            <pc:docMk/>
            <pc:sldMk cId="2550162687" sldId="270"/>
            <ac:spMk id="5" creationId="{6FE9FC5D-C68E-C7E9-0FE7-1E7D4CE494DA}"/>
          </ac:spMkLst>
        </pc:spChg>
        <pc:picChg chg="mod">
          <ac:chgData name="Ricardo Mendonça de Souza" userId="49d1fb7a279a9120" providerId="LiveId" clId="{6EF83BC3-133F-49EA-87D6-711AC0F0FF8A}" dt="2024-07-17T21:33:39.960" v="6793" actId="1076"/>
          <ac:picMkLst>
            <pc:docMk/>
            <pc:sldMk cId="2550162687" sldId="270"/>
            <ac:picMk id="6" creationId="{00B1200E-F46F-6418-6840-E57721E20216}"/>
          </ac:picMkLst>
        </pc:picChg>
      </pc:sldChg>
      <pc:sldChg chg="modSp add mod">
        <pc:chgData name="Ricardo Mendonça de Souza" userId="49d1fb7a279a9120" providerId="LiveId" clId="{6EF83BC3-133F-49EA-87D6-711AC0F0FF8A}" dt="2024-07-17T21:31:48.056" v="6783" actId="14100"/>
        <pc:sldMkLst>
          <pc:docMk/>
          <pc:sldMk cId="513393271" sldId="271"/>
        </pc:sldMkLst>
        <pc:spChg chg="mod">
          <ac:chgData name="Ricardo Mendonça de Souza" userId="49d1fb7a279a9120" providerId="LiveId" clId="{6EF83BC3-133F-49EA-87D6-711AC0F0FF8A}" dt="2024-07-17T21:31:35.869" v="6781" actId="14100"/>
          <ac:spMkLst>
            <pc:docMk/>
            <pc:sldMk cId="513393271" sldId="271"/>
            <ac:spMk id="2" creationId="{C76402FB-7F65-02AC-935C-AD8C9B54AA4B}"/>
          </ac:spMkLst>
        </pc:spChg>
        <pc:spChg chg="mod">
          <ac:chgData name="Ricardo Mendonça de Souza" userId="49d1fb7a279a9120" providerId="LiveId" clId="{6EF83BC3-133F-49EA-87D6-711AC0F0FF8A}" dt="2024-07-17T21:31:48.056" v="6783" actId="14100"/>
          <ac:spMkLst>
            <pc:docMk/>
            <pc:sldMk cId="513393271" sldId="271"/>
            <ac:spMk id="5" creationId="{6FE9FC5D-C68E-C7E9-0FE7-1E7D4CE494DA}"/>
          </ac:spMkLst>
        </pc:spChg>
        <pc:picChg chg="mod">
          <ac:chgData name="Ricardo Mendonça de Souza" userId="49d1fb7a279a9120" providerId="LiveId" clId="{6EF83BC3-133F-49EA-87D6-711AC0F0FF8A}" dt="2024-07-17T21:31:39.527" v="6782" actId="1076"/>
          <ac:picMkLst>
            <pc:docMk/>
            <pc:sldMk cId="513393271" sldId="271"/>
            <ac:picMk id="6" creationId="{00B1200E-F46F-6418-6840-E57721E20216}"/>
          </ac:picMkLst>
        </pc:picChg>
      </pc:sldChg>
      <pc:sldChg chg="new del">
        <pc:chgData name="Ricardo Mendonça de Souza" userId="49d1fb7a279a9120" providerId="LiveId" clId="{6EF83BC3-133F-49EA-87D6-711AC0F0FF8A}" dt="2024-07-17T20:30:47.824" v="2228" actId="680"/>
        <pc:sldMkLst>
          <pc:docMk/>
          <pc:sldMk cId="4076367581" sldId="271"/>
        </pc:sldMkLst>
      </pc:sldChg>
      <pc:sldChg chg="modSp add mod">
        <pc:chgData name="Ricardo Mendonça de Souza" userId="49d1fb7a279a9120" providerId="LiveId" clId="{6EF83BC3-133F-49EA-87D6-711AC0F0FF8A}" dt="2024-07-17T21:36:36.849" v="6805" actId="14100"/>
        <pc:sldMkLst>
          <pc:docMk/>
          <pc:sldMk cId="3815800716" sldId="272"/>
        </pc:sldMkLst>
        <pc:spChg chg="mod">
          <ac:chgData name="Ricardo Mendonça de Souza" userId="49d1fb7a279a9120" providerId="LiveId" clId="{6EF83BC3-133F-49EA-87D6-711AC0F0FF8A}" dt="2024-07-17T21:36:27.222" v="6803" actId="14100"/>
          <ac:spMkLst>
            <pc:docMk/>
            <pc:sldMk cId="3815800716" sldId="272"/>
            <ac:spMk id="2" creationId="{C76402FB-7F65-02AC-935C-AD8C9B54AA4B}"/>
          </ac:spMkLst>
        </pc:spChg>
        <pc:spChg chg="mod">
          <ac:chgData name="Ricardo Mendonça de Souza" userId="49d1fb7a279a9120" providerId="LiveId" clId="{6EF83BC3-133F-49EA-87D6-711AC0F0FF8A}" dt="2024-07-17T21:36:36.849" v="6805" actId="14100"/>
          <ac:spMkLst>
            <pc:docMk/>
            <pc:sldMk cId="3815800716" sldId="272"/>
            <ac:spMk id="5" creationId="{6FE9FC5D-C68E-C7E9-0FE7-1E7D4CE494DA}"/>
          </ac:spMkLst>
        </pc:spChg>
        <pc:picChg chg="mod">
          <ac:chgData name="Ricardo Mendonça de Souza" userId="49d1fb7a279a9120" providerId="LiveId" clId="{6EF83BC3-133F-49EA-87D6-711AC0F0FF8A}" dt="2024-07-17T21:36:32.796" v="6804" actId="1076"/>
          <ac:picMkLst>
            <pc:docMk/>
            <pc:sldMk cId="3815800716" sldId="272"/>
            <ac:picMk id="6" creationId="{00B1200E-F46F-6418-6840-E57721E20216}"/>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413340C-25E0-5EA0-3885-64C76865F9D1}"/>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25DB6096-E538-3E10-2DB8-3F3108EAA2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55954111-D95A-7A8E-F06C-007B3F06071E}"/>
              </a:ext>
            </a:extLst>
          </p:cNvPr>
          <p:cNvSpPr>
            <a:spLocks noGrp="1"/>
          </p:cNvSpPr>
          <p:nvPr>
            <p:ph type="dt" sz="half" idx="10"/>
          </p:nvPr>
        </p:nvSpPr>
        <p:spPr/>
        <p:txBody>
          <a:bodyPr/>
          <a:lstStyle/>
          <a:p>
            <a:fld id="{F60E9EA1-58BD-49AD-B7CA-6738AB11A9F7}" type="datetimeFigureOut">
              <a:rPr lang="pt-BR" smtClean="0"/>
              <a:t>17/07/2024</a:t>
            </a:fld>
            <a:endParaRPr lang="pt-BR"/>
          </a:p>
        </p:txBody>
      </p:sp>
      <p:sp>
        <p:nvSpPr>
          <p:cNvPr id="5" name="Espaço Reservado para Rodapé 4">
            <a:extLst>
              <a:ext uri="{FF2B5EF4-FFF2-40B4-BE49-F238E27FC236}">
                <a16:creationId xmlns:a16="http://schemas.microsoft.com/office/drawing/2014/main" id="{E9E54F68-45B5-48AF-8963-68CC3ED0DB5F}"/>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221B4A3F-EAC0-365D-DD0A-C0E3838B2A9D}"/>
              </a:ext>
            </a:extLst>
          </p:cNvPr>
          <p:cNvSpPr>
            <a:spLocks noGrp="1"/>
          </p:cNvSpPr>
          <p:nvPr>
            <p:ph type="sldNum" sz="quarter" idx="12"/>
          </p:nvPr>
        </p:nvSpPr>
        <p:spPr/>
        <p:txBody>
          <a:bodyPr/>
          <a:lstStyle/>
          <a:p>
            <a:fld id="{A63A44D2-C80A-4763-8881-EE85E81AECF9}" type="slidenum">
              <a:rPr lang="pt-BR" smtClean="0"/>
              <a:t>‹nº›</a:t>
            </a:fld>
            <a:endParaRPr lang="pt-BR"/>
          </a:p>
        </p:txBody>
      </p:sp>
    </p:spTree>
    <p:extLst>
      <p:ext uri="{BB962C8B-B14F-4D97-AF65-F5344CB8AC3E}">
        <p14:creationId xmlns:p14="http://schemas.microsoft.com/office/powerpoint/2010/main" val="3984996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6D6BD92-4045-086B-A5C9-3AE88ADFCBFC}"/>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89565E5B-330A-AAD6-E519-9EE5978A4877}"/>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C26AC70C-F0EE-792B-F2FB-3D5F83BA8983}"/>
              </a:ext>
            </a:extLst>
          </p:cNvPr>
          <p:cNvSpPr>
            <a:spLocks noGrp="1"/>
          </p:cNvSpPr>
          <p:nvPr>
            <p:ph type="dt" sz="half" idx="10"/>
          </p:nvPr>
        </p:nvSpPr>
        <p:spPr/>
        <p:txBody>
          <a:bodyPr/>
          <a:lstStyle/>
          <a:p>
            <a:fld id="{F60E9EA1-58BD-49AD-B7CA-6738AB11A9F7}" type="datetimeFigureOut">
              <a:rPr lang="pt-BR" smtClean="0"/>
              <a:t>17/07/2024</a:t>
            </a:fld>
            <a:endParaRPr lang="pt-BR"/>
          </a:p>
        </p:txBody>
      </p:sp>
      <p:sp>
        <p:nvSpPr>
          <p:cNvPr id="5" name="Espaço Reservado para Rodapé 4">
            <a:extLst>
              <a:ext uri="{FF2B5EF4-FFF2-40B4-BE49-F238E27FC236}">
                <a16:creationId xmlns:a16="http://schemas.microsoft.com/office/drawing/2014/main" id="{E972C889-DD17-66A0-4B10-DA5E89719F19}"/>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1F493AA7-70C8-C183-EA6A-8A3AD48B9985}"/>
              </a:ext>
            </a:extLst>
          </p:cNvPr>
          <p:cNvSpPr>
            <a:spLocks noGrp="1"/>
          </p:cNvSpPr>
          <p:nvPr>
            <p:ph type="sldNum" sz="quarter" idx="12"/>
          </p:nvPr>
        </p:nvSpPr>
        <p:spPr/>
        <p:txBody>
          <a:bodyPr/>
          <a:lstStyle/>
          <a:p>
            <a:fld id="{A63A44D2-C80A-4763-8881-EE85E81AECF9}" type="slidenum">
              <a:rPr lang="pt-BR" smtClean="0"/>
              <a:t>‹nº›</a:t>
            </a:fld>
            <a:endParaRPr lang="pt-BR"/>
          </a:p>
        </p:txBody>
      </p:sp>
    </p:spTree>
    <p:extLst>
      <p:ext uri="{BB962C8B-B14F-4D97-AF65-F5344CB8AC3E}">
        <p14:creationId xmlns:p14="http://schemas.microsoft.com/office/powerpoint/2010/main" val="3071097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7514222-A609-B41C-65C9-D487C5E86F09}"/>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F551E323-11B0-0CC4-7C0B-6FC34A65615C}"/>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C23131A7-BCA3-983A-92C7-51A519F3652B}"/>
              </a:ext>
            </a:extLst>
          </p:cNvPr>
          <p:cNvSpPr>
            <a:spLocks noGrp="1"/>
          </p:cNvSpPr>
          <p:nvPr>
            <p:ph type="dt" sz="half" idx="10"/>
          </p:nvPr>
        </p:nvSpPr>
        <p:spPr/>
        <p:txBody>
          <a:bodyPr/>
          <a:lstStyle/>
          <a:p>
            <a:fld id="{F60E9EA1-58BD-49AD-B7CA-6738AB11A9F7}" type="datetimeFigureOut">
              <a:rPr lang="pt-BR" smtClean="0"/>
              <a:t>17/07/2024</a:t>
            </a:fld>
            <a:endParaRPr lang="pt-BR"/>
          </a:p>
        </p:txBody>
      </p:sp>
      <p:sp>
        <p:nvSpPr>
          <p:cNvPr id="5" name="Espaço Reservado para Rodapé 4">
            <a:extLst>
              <a:ext uri="{FF2B5EF4-FFF2-40B4-BE49-F238E27FC236}">
                <a16:creationId xmlns:a16="http://schemas.microsoft.com/office/drawing/2014/main" id="{EC90BE6B-828C-FFCE-AFF7-2F8C57695A8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263EEC15-2310-5887-9071-46BB7AADA0B0}"/>
              </a:ext>
            </a:extLst>
          </p:cNvPr>
          <p:cNvSpPr>
            <a:spLocks noGrp="1"/>
          </p:cNvSpPr>
          <p:nvPr>
            <p:ph type="sldNum" sz="quarter" idx="12"/>
          </p:nvPr>
        </p:nvSpPr>
        <p:spPr/>
        <p:txBody>
          <a:bodyPr/>
          <a:lstStyle/>
          <a:p>
            <a:fld id="{A63A44D2-C80A-4763-8881-EE85E81AECF9}" type="slidenum">
              <a:rPr lang="pt-BR" smtClean="0"/>
              <a:t>‹nº›</a:t>
            </a:fld>
            <a:endParaRPr lang="pt-BR"/>
          </a:p>
        </p:txBody>
      </p:sp>
    </p:spTree>
    <p:extLst>
      <p:ext uri="{BB962C8B-B14F-4D97-AF65-F5344CB8AC3E}">
        <p14:creationId xmlns:p14="http://schemas.microsoft.com/office/powerpoint/2010/main" val="128674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311FDD-9B45-D835-56C5-595E1237CE3E}"/>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995BF2F5-2D84-769A-D008-164F21F10311}"/>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448B7A9B-6B01-A3C5-32B3-8B0DBBAC455B}"/>
              </a:ext>
            </a:extLst>
          </p:cNvPr>
          <p:cNvSpPr>
            <a:spLocks noGrp="1"/>
          </p:cNvSpPr>
          <p:nvPr>
            <p:ph type="dt" sz="half" idx="10"/>
          </p:nvPr>
        </p:nvSpPr>
        <p:spPr/>
        <p:txBody>
          <a:bodyPr/>
          <a:lstStyle/>
          <a:p>
            <a:fld id="{F60E9EA1-58BD-49AD-B7CA-6738AB11A9F7}" type="datetimeFigureOut">
              <a:rPr lang="pt-BR" smtClean="0"/>
              <a:t>17/07/2024</a:t>
            </a:fld>
            <a:endParaRPr lang="pt-BR"/>
          </a:p>
        </p:txBody>
      </p:sp>
      <p:sp>
        <p:nvSpPr>
          <p:cNvPr id="5" name="Espaço Reservado para Rodapé 4">
            <a:extLst>
              <a:ext uri="{FF2B5EF4-FFF2-40B4-BE49-F238E27FC236}">
                <a16:creationId xmlns:a16="http://schemas.microsoft.com/office/drawing/2014/main" id="{8DE34793-6A9C-2CEB-4DCD-B3F4848BE8FB}"/>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E2CBFD74-DB3C-4AF9-59A8-351D3C7034C3}"/>
              </a:ext>
            </a:extLst>
          </p:cNvPr>
          <p:cNvSpPr>
            <a:spLocks noGrp="1"/>
          </p:cNvSpPr>
          <p:nvPr>
            <p:ph type="sldNum" sz="quarter" idx="12"/>
          </p:nvPr>
        </p:nvSpPr>
        <p:spPr/>
        <p:txBody>
          <a:bodyPr/>
          <a:lstStyle/>
          <a:p>
            <a:fld id="{A63A44D2-C80A-4763-8881-EE85E81AECF9}" type="slidenum">
              <a:rPr lang="pt-BR" smtClean="0"/>
              <a:t>‹nº›</a:t>
            </a:fld>
            <a:endParaRPr lang="pt-BR"/>
          </a:p>
        </p:txBody>
      </p:sp>
    </p:spTree>
    <p:extLst>
      <p:ext uri="{BB962C8B-B14F-4D97-AF65-F5344CB8AC3E}">
        <p14:creationId xmlns:p14="http://schemas.microsoft.com/office/powerpoint/2010/main" val="1100851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1A3462-D9E9-4B5F-1E6B-5EEE07190559}"/>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7C2439D8-0646-ACF5-3E02-DFEB83183F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10A7DCC9-A7B3-08F6-7AC0-18225DB168D0}"/>
              </a:ext>
            </a:extLst>
          </p:cNvPr>
          <p:cNvSpPr>
            <a:spLocks noGrp="1"/>
          </p:cNvSpPr>
          <p:nvPr>
            <p:ph type="dt" sz="half" idx="10"/>
          </p:nvPr>
        </p:nvSpPr>
        <p:spPr/>
        <p:txBody>
          <a:bodyPr/>
          <a:lstStyle/>
          <a:p>
            <a:fld id="{F60E9EA1-58BD-49AD-B7CA-6738AB11A9F7}" type="datetimeFigureOut">
              <a:rPr lang="pt-BR" smtClean="0"/>
              <a:t>17/07/2024</a:t>
            </a:fld>
            <a:endParaRPr lang="pt-BR"/>
          </a:p>
        </p:txBody>
      </p:sp>
      <p:sp>
        <p:nvSpPr>
          <p:cNvPr id="5" name="Espaço Reservado para Rodapé 4">
            <a:extLst>
              <a:ext uri="{FF2B5EF4-FFF2-40B4-BE49-F238E27FC236}">
                <a16:creationId xmlns:a16="http://schemas.microsoft.com/office/drawing/2014/main" id="{CE4E2C46-DE60-550A-ED66-97DF63E4953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4687CF6B-2EF3-25FF-295C-A95E886F9544}"/>
              </a:ext>
            </a:extLst>
          </p:cNvPr>
          <p:cNvSpPr>
            <a:spLocks noGrp="1"/>
          </p:cNvSpPr>
          <p:nvPr>
            <p:ph type="sldNum" sz="quarter" idx="12"/>
          </p:nvPr>
        </p:nvSpPr>
        <p:spPr/>
        <p:txBody>
          <a:bodyPr/>
          <a:lstStyle/>
          <a:p>
            <a:fld id="{A63A44D2-C80A-4763-8881-EE85E81AECF9}" type="slidenum">
              <a:rPr lang="pt-BR" smtClean="0"/>
              <a:t>‹nº›</a:t>
            </a:fld>
            <a:endParaRPr lang="pt-BR"/>
          </a:p>
        </p:txBody>
      </p:sp>
    </p:spTree>
    <p:extLst>
      <p:ext uri="{BB962C8B-B14F-4D97-AF65-F5344CB8AC3E}">
        <p14:creationId xmlns:p14="http://schemas.microsoft.com/office/powerpoint/2010/main" val="2537680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559543-A3A2-DE29-0776-A684CCCE7884}"/>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F548E2AF-360E-7A7E-FADA-6D7C6F63ADFD}"/>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6F6F3EFB-0626-E7C3-1C6F-D150E500132C}"/>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FAFAB073-0C99-6323-7E02-088D03DE4608}"/>
              </a:ext>
            </a:extLst>
          </p:cNvPr>
          <p:cNvSpPr>
            <a:spLocks noGrp="1"/>
          </p:cNvSpPr>
          <p:nvPr>
            <p:ph type="dt" sz="half" idx="10"/>
          </p:nvPr>
        </p:nvSpPr>
        <p:spPr/>
        <p:txBody>
          <a:bodyPr/>
          <a:lstStyle/>
          <a:p>
            <a:fld id="{F60E9EA1-58BD-49AD-B7CA-6738AB11A9F7}" type="datetimeFigureOut">
              <a:rPr lang="pt-BR" smtClean="0"/>
              <a:t>17/07/2024</a:t>
            </a:fld>
            <a:endParaRPr lang="pt-BR"/>
          </a:p>
        </p:txBody>
      </p:sp>
      <p:sp>
        <p:nvSpPr>
          <p:cNvPr id="6" name="Espaço Reservado para Rodapé 5">
            <a:extLst>
              <a:ext uri="{FF2B5EF4-FFF2-40B4-BE49-F238E27FC236}">
                <a16:creationId xmlns:a16="http://schemas.microsoft.com/office/drawing/2014/main" id="{6F451A19-D5BE-A0CA-DA45-892D35E9ABE0}"/>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8F766ED2-909F-D7E8-4E82-F5EF6D09F882}"/>
              </a:ext>
            </a:extLst>
          </p:cNvPr>
          <p:cNvSpPr>
            <a:spLocks noGrp="1"/>
          </p:cNvSpPr>
          <p:nvPr>
            <p:ph type="sldNum" sz="quarter" idx="12"/>
          </p:nvPr>
        </p:nvSpPr>
        <p:spPr/>
        <p:txBody>
          <a:bodyPr/>
          <a:lstStyle/>
          <a:p>
            <a:fld id="{A63A44D2-C80A-4763-8881-EE85E81AECF9}" type="slidenum">
              <a:rPr lang="pt-BR" smtClean="0"/>
              <a:t>‹nº›</a:t>
            </a:fld>
            <a:endParaRPr lang="pt-BR"/>
          </a:p>
        </p:txBody>
      </p:sp>
    </p:spTree>
    <p:extLst>
      <p:ext uri="{BB962C8B-B14F-4D97-AF65-F5344CB8AC3E}">
        <p14:creationId xmlns:p14="http://schemas.microsoft.com/office/powerpoint/2010/main" val="3202680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38B131-A48F-8EB8-F582-E9AA38559C19}"/>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AA1C7B3B-51C6-131F-0234-B37D5466D4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CAB309D1-A72C-D4B9-CC82-B6889D260F7B}"/>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0A5AABD3-127D-5A8D-A426-9A278EEFC9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7F6E8C2D-888E-8A32-65B6-47DE3AEC770B}"/>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253CDD90-8BFC-BBA9-75FD-D7DBD10CB952}"/>
              </a:ext>
            </a:extLst>
          </p:cNvPr>
          <p:cNvSpPr>
            <a:spLocks noGrp="1"/>
          </p:cNvSpPr>
          <p:nvPr>
            <p:ph type="dt" sz="half" idx="10"/>
          </p:nvPr>
        </p:nvSpPr>
        <p:spPr/>
        <p:txBody>
          <a:bodyPr/>
          <a:lstStyle/>
          <a:p>
            <a:fld id="{F60E9EA1-58BD-49AD-B7CA-6738AB11A9F7}" type="datetimeFigureOut">
              <a:rPr lang="pt-BR" smtClean="0"/>
              <a:t>17/07/2024</a:t>
            </a:fld>
            <a:endParaRPr lang="pt-BR"/>
          </a:p>
        </p:txBody>
      </p:sp>
      <p:sp>
        <p:nvSpPr>
          <p:cNvPr id="8" name="Espaço Reservado para Rodapé 7">
            <a:extLst>
              <a:ext uri="{FF2B5EF4-FFF2-40B4-BE49-F238E27FC236}">
                <a16:creationId xmlns:a16="http://schemas.microsoft.com/office/drawing/2014/main" id="{FB5359B0-4FF8-79DF-DEAC-833F3BBB4885}"/>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71B4A37A-C1F4-6916-0347-74DC9ECA89A0}"/>
              </a:ext>
            </a:extLst>
          </p:cNvPr>
          <p:cNvSpPr>
            <a:spLocks noGrp="1"/>
          </p:cNvSpPr>
          <p:nvPr>
            <p:ph type="sldNum" sz="quarter" idx="12"/>
          </p:nvPr>
        </p:nvSpPr>
        <p:spPr/>
        <p:txBody>
          <a:bodyPr/>
          <a:lstStyle/>
          <a:p>
            <a:fld id="{A63A44D2-C80A-4763-8881-EE85E81AECF9}" type="slidenum">
              <a:rPr lang="pt-BR" smtClean="0"/>
              <a:t>‹nº›</a:t>
            </a:fld>
            <a:endParaRPr lang="pt-BR"/>
          </a:p>
        </p:txBody>
      </p:sp>
    </p:spTree>
    <p:extLst>
      <p:ext uri="{BB962C8B-B14F-4D97-AF65-F5344CB8AC3E}">
        <p14:creationId xmlns:p14="http://schemas.microsoft.com/office/powerpoint/2010/main" val="1759613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714FE8-0D5B-4AB3-91E2-F0688011FEB1}"/>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8A3E6203-5F9C-0048-A4AB-E4757B0BAD95}"/>
              </a:ext>
            </a:extLst>
          </p:cNvPr>
          <p:cNvSpPr>
            <a:spLocks noGrp="1"/>
          </p:cNvSpPr>
          <p:nvPr>
            <p:ph type="dt" sz="half" idx="10"/>
          </p:nvPr>
        </p:nvSpPr>
        <p:spPr/>
        <p:txBody>
          <a:bodyPr/>
          <a:lstStyle/>
          <a:p>
            <a:fld id="{F60E9EA1-58BD-49AD-B7CA-6738AB11A9F7}" type="datetimeFigureOut">
              <a:rPr lang="pt-BR" smtClean="0"/>
              <a:t>17/07/2024</a:t>
            </a:fld>
            <a:endParaRPr lang="pt-BR"/>
          </a:p>
        </p:txBody>
      </p:sp>
      <p:sp>
        <p:nvSpPr>
          <p:cNvPr id="4" name="Espaço Reservado para Rodapé 3">
            <a:extLst>
              <a:ext uri="{FF2B5EF4-FFF2-40B4-BE49-F238E27FC236}">
                <a16:creationId xmlns:a16="http://schemas.microsoft.com/office/drawing/2014/main" id="{732D31DC-87ED-EFFC-D34C-80ED7A184B18}"/>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7D5DC8F0-A8BB-FEE4-F5F5-0BB6A7701299}"/>
              </a:ext>
            </a:extLst>
          </p:cNvPr>
          <p:cNvSpPr>
            <a:spLocks noGrp="1"/>
          </p:cNvSpPr>
          <p:nvPr>
            <p:ph type="sldNum" sz="quarter" idx="12"/>
          </p:nvPr>
        </p:nvSpPr>
        <p:spPr/>
        <p:txBody>
          <a:bodyPr/>
          <a:lstStyle/>
          <a:p>
            <a:fld id="{A63A44D2-C80A-4763-8881-EE85E81AECF9}" type="slidenum">
              <a:rPr lang="pt-BR" smtClean="0"/>
              <a:t>‹nº›</a:t>
            </a:fld>
            <a:endParaRPr lang="pt-BR"/>
          </a:p>
        </p:txBody>
      </p:sp>
    </p:spTree>
    <p:extLst>
      <p:ext uri="{BB962C8B-B14F-4D97-AF65-F5344CB8AC3E}">
        <p14:creationId xmlns:p14="http://schemas.microsoft.com/office/powerpoint/2010/main" val="3899688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96BC718D-1A32-188D-1B60-7CBB0FD9538F}"/>
              </a:ext>
            </a:extLst>
          </p:cNvPr>
          <p:cNvSpPr>
            <a:spLocks noGrp="1"/>
          </p:cNvSpPr>
          <p:nvPr>
            <p:ph type="dt" sz="half" idx="10"/>
          </p:nvPr>
        </p:nvSpPr>
        <p:spPr/>
        <p:txBody>
          <a:bodyPr/>
          <a:lstStyle/>
          <a:p>
            <a:fld id="{F60E9EA1-58BD-49AD-B7CA-6738AB11A9F7}" type="datetimeFigureOut">
              <a:rPr lang="pt-BR" smtClean="0"/>
              <a:t>17/07/2024</a:t>
            </a:fld>
            <a:endParaRPr lang="pt-BR"/>
          </a:p>
        </p:txBody>
      </p:sp>
      <p:sp>
        <p:nvSpPr>
          <p:cNvPr id="3" name="Espaço Reservado para Rodapé 2">
            <a:extLst>
              <a:ext uri="{FF2B5EF4-FFF2-40B4-BE49-F238E27FC236}">
                <a16:creationId xmlns:a16="http://schemas.microsoft.com/office/drawing/2014/main" id="{D051635C-82B5-2003-20DD-124E9F919007}"/>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359F33DB-5B2A-0E99-EF3D-E570DE7D0CD2}"/>
              </a:ext>
            </a:extLst>
          </p:cNvPr>
          <p:cNvSpPr>
            <a:spLocks noGrp="1"/>
          </p:cNvSpPr>
          <p:nvPr>
            <p:ph type="sldNum" sz="quarter" idx="12"/>
          </p:nvPr>
        </p:nvSpPr>
        <p:spPr/>
        <p:txBody>
          <a:bodyPr/>
          <a:lstStyle/>
          <a:p>
            <a:fld id="{A63A44D2-C80A-4763-8881-EE85E81AECF9}" type="slidenum">
              <a:rPr lang="pt-BR" smtClean="0"/>
              <a:t>‹nº›</a:t>
            </a:fld>
            <a:endParaRPr lang="pt-BR"/>
          </a:p>
        </p:txBody>
      </p:sp>
    </p:spTree>
    <p:extLst>
      <p:ext uri="{BB962C8B-B14F-4D97-AF65-F5344CB8AC3E}">
        <p14:creationId xmlns:p14="http://schemas.microsoft.com/office/powerpoint/2010/main" val="29277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060C4B-EBB1-BD6D-28BD-7B76D7DFBBC0}"/>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6B8C3ECF-445E-E7F1-483C-B24CD9C805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C8A44A30-81A4-7436-3B6B-582EFCAF2B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119BB803-F2A4-368F-6C3B-BD25303D0DFC}"/>
              </a:ext>
            </a:extLst>
          </p:cNvPr>
          <p:cNvSpPr>
            <a:spLocks noGrp="1"/>
          </p:cNvSpPr>
          <p:nvPr>
            <p:ph type="dt" sz="half" idx="10"/>
          </p:nvPr>
        </p:nvSpPr>
        <p:spPr/>
        <p:txBody>
          <a:bodyPr/>
          <a:lstStyle/>
          <a:p>
            <a:fld id="{F60E9EA1-58BD-49AD-B7CA-6738AB11A9F7}" type="datetimeFigureOut">
              <a:rPr lang="pt-BR" smtClean="0"/>
              <a:t>17/07/2024</a:t>
            </a:fld>
            <a:endParaRPr lang="pt-BR"/>
          </a:p>
        </p:txBody>
      </p:sp>
      <p:sp>
        <p:nvSpPr>
          <p:cNvPr id="6" name="Espaço Reservado para Rodapé 5">
            <a:extLst>
              <a:ext uri="{FF2B5EF4-FFF2-40B4-BE49-F238E27FC236}">
                <a16:creationId xmlns:a16="http://schemas.microsoft.com/office/drawing/2014/main" id="{6DC6A777-C450-472E-FC0F-9E58436892A2}"/>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4ACAAA71-BB0A-CAB7-0366-0FF64533A3C2}"/>
              </a:ext>
            </a:extLst>
          </p:cNvPr>
          <p:cNvSpPr>
            <a:spLocks noGrp="1"/>
          </p:cNvSpPr>
          <p:nvPr>
            <p:ph type="sldNum" sz="quarter" idx="12"/>
          </p:nvPr>
        </p:nvSpPr>
        <p:spPr/>
        <p:txBody>
          <a:bodyPr/>
          <a:lstStyle/>
          <a:p>
            <a:fld id="{A63A44D2-C80A-4763-8881-EE85E81AECF9}" type="slidenum">
              <a:rPr lang="pt-BR" smtClean="0"/>
              <a:t>‹nº›</a:t>
            </a:fld>
            <a:endParaRPr lang="pt-BR"/>
          </a:p>
        </p:txBody>
      </p:sp>
    </p:spTree>
    <p:extLst>
      <p:ext uri="{BB962C8B-B14F-4D97-AF65-F5344CB8AC3E}">
        <p14:creationId xmlns:p14="http://schemas.microsoft.com/office/powerpoint/2010/main" val="2285280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F01AD6-0617-0602-5642-87BB798FB1DB}"/>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8126D50B-941C-0343-68A3-940352828B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D8A3381F-C316-42ED-5D3B-642F673102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ADDF5AF2-F009-E40D-57A3-04422D28B86F}"/>
              </a:ext>
            </a:extLst>
          </p:cNvPr>
          <p:cNvSpPr>
            <a:spLocks noGrp="1"/>
          </p:cNvSpPr>
          <p:nvPr>
            <p:ph type="dt" sz="half" idx="10"/>
          </p:nvPr>
        </p:nvSpPr>
        <p:spPr/>
        <p:txBody>
          <a:bodyPr/>
          <a:lstStyle/>
          <a:p>
            <a:fld id="{F60E9EA1-58BD-49AD-B7CA-6738AB11A9F7}" type="datetimeFigureOut">
              <a:rPr lang="pt-BR" smtClean="0"/>
              <a:t>17/07/2024</a:t>
            </a:fld>
            <a:endParaRPr lang="pt-BR"/>
          </a:p>
        </p:txBody>
      </p:sp>
      <p:sp>
        <p:nvSpPr>
          <p:cNvPr id="6" name="Espaço Reservado para Rodapé 5">
            <a:extLst>
              <a:ext uri="{FF2B5EF4-FFF2-40B4-BE49-F238E27FC236}">
                <a16:creationId xmlns:a16="http://schemas.microsoft.com/office/drawing/2014/main" id="{C1D3C9CC-F26C-2C99-2B46-81E5F82369D5}"/>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B420DC7F-C16F-6294-1BD3-7D54EEC31DAB}"/>
              </a:ext>
            </a:extLst>
          </p:cNvPr>
          <p:cNvSpPr>
            <a:spLocks noGrp="1"/>
          </p:cNvSpPr>
          <p:nvPr>
            <p:ph type="sldNum" sz="quarter" idx="12"/>
          </p:nvPr>
        </p:nvSpPr>
        <p:spPr/>
        <p:txBody>
          <a:bodyPr/>
          <a:lstStyle/>
          <a:p>
            <a:fld id="{A63A44D2-C80A-4763-8881-EE85E81AECF9}" type="slidenum">
              <a:rPr lang="pt-BR" smtClean="0"/>
              <a:t>‹nº›</a:t>
            </a:fld>
            <a:endParaRPr lang="pt-BR"/>
          </a:p>
        </p:txBody>
      </p:sp>
    </p:spTree>
    <p:extLst>
      <p:ext uri="{BB962C8B-B14F-4D97-AF65-F5344CB8AC3E}">
        <p14:creationId xmlns:p14="http://schemas.microsoft.com/office/powerpoint/2010/main" val="2047757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B7912B14-4BD4-6365-1679-85223AB8F6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AE048B6D-2E94-C599-0647-0567D9DB0C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BE47096A-D61E-4185-8982-115068CD49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0E9EA1-58BD-49AD-B7CA-6738AB11A9F7}" type="datetimeFigureOut">
              <a:rPr lang="pt-BR" smtClean="0"/>
              <a:t>17/07/2024</a:t>
            </a:fld>
            <a:endParaRPr lang="pt-BR"/>
          </a:p>
        </p:txBody>
      </p:sp>
      <p:sp>
        <p:nvSpPr>
          <p:cNvPr id="5" name="Espaço Reservado para Rodapé 4">
            <a:extLst>
              <a:ext uri="{FF2B5EF4-FFF2-40B4-BE49-F238E27FC236}">
                <a16:creationId xmlns:a16="http://schemas.microsoft.com/office/drawing/2014/main" id="{6991B18E-13D1-A0B2-3251-D857AA718A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CF4AB712-7A38-4FC9-B496-7C59A095024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3A44D2-C80A-4763-8881-EE85E81AECF9}" type="slidenum">
              <a:rPr lang="pt-BR" smtClean="0"/>
              <a:t>‹nº›</a:t>
            </a:fld>
            <a:endParaRPr lang="pt-BR"/>
          </a:p>
        </p:txBody>
      </p:sp>
    </p:spTree>
    <p:extLst>
      <p:ext uri="{BB962C8B-B14F-4D97-AF65-F5344CB8AC3E}">
        <p14:creationId xmlns:p14="http://schemas.microsoft.com/office/powerpoint/2010/main" val="21038374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13370ED-6304-5990-8825-CC00AB635927}"/>
              </a:ext>
            </a:extLst>
          </p:cNvPr>
          <p:cNvSpPr>
            <a:spLocks noGrp="1"/>
          </p:cNvSpPr>
          <p:nvPr>
            <p:ph type="ctrTitle"/>
          </p:nvPr>
        </p:nvSpPr>
        <p:spPr>
          <a:xfrm>
            <a:off x="934720" y="2865120"/>
            <a:ext cx="3759200" cy="1026160"/>
          </a:xfrm>
        </p:spPr>
        <p:txBody>
          <a:bodyPr anchor="t">
            <a:noAutofit/>
          </a:bodyPr>
          <a:lstStyle/>
          <a:p>
            <a:r>
              <a:rPr lang="pt-BR" sz="3600" b="1" dirty="0">
                <a:latin typeface="Aptos SemiBold" panose="020B0004020202020204" pitchFamily="34" charset="0"/>
              </a:rPr>
              <a:t>PLANEJAMENTO ESTRATÉGICO </a:t>
            </a:r>
          </a:p>
        </p:txBody>
      </p:sp>
      <p:grpSp>
        <p:nvGrpSpPr>
          <p:cNvPr id="22" name="Group 2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23" name="Rectangle 22">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Imagem 14" descr="Forma, Círculo&#10;&#10;Descrição gerada automaticamente">
            <a:extLst>
              <a:ext uri="{FF2B5EF4-FFF2-40B4-BE49-F238E27FC236}">
                <a16:creationId xmlns:a16="http://schemas.microsoft.com/office/drawing/2014/main" id="{3E02853A-802D-56B9-E366-4DF4200BF4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7841" y="975360"/>
            <a:ext cx="6122722" cy="4490720"/>
          </a:xfrm>
          <a:prstGeom prst="rect">
            <a:avLst/>
          </a:prstGeom>
        </p:spPr>
      </p:pic>
    </p:spTree>
    <p:extLst>
      <p:ext uri="{BB962C8B-B14F-4D97-AF65-F5344CB8AC3E}">
        <p14:creationId xmlns:p14="http://schemas.microsoft.com/office/powerpoint/2010/main" val="39056744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36" name="Rectangle 35">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39" name="Rectangle 38">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76402FB-7F65-02AC-935C-AD8C9B54AA4B}"/>
              </a:ext>
            </a:extLst>
          </p:cNvPr>
          <p:cNvSpPr>
            <a:spLocks noGrp="1"/>
          </p:cNvSpPr>
          <p:nvPr>
            <p:ph type="title"/>
          </p:nvPr>
        </p:nvSpPr>
        <p:spPr>
          <a:xfrm>
            <a:off x="988004" y="711200"/>
            <a:ext cx="3878636" cy="3891280"/>
          </a:xfrm>
        </p:spPr>
        <p:txBody>
          <a:bodyPr anchor="ctr">
            <a:normAutofit/>
          </a:bodyPr>
          <a:lstStyle/>
          <a:p>
            <a:r>
              <a:rPr lang="pt-BR" sz="4000" b="1" dirty="0">
                <a:latin typeface="Aptos SemiBold" panose="020B0004020202020204" pitchFamily="34" charset="0"/>
              </a:rPr>
              <a:t>QUEM SOMOS?</a:t>
            </a:r>
          </a:p>
        </p:txBody>
      </p:sp>
      <p:sp>
        <p:nvSpPr>
          <p:cNvPr id="3" name="Espaço Reservado para Conteúdo 2">
            <a:extLst>
              <a:ext uri="{FF2B5EF4-FFF2-40B4-BE49-F238E27FC236}">
                <a16:creationId xmlns:a16="http://schemas.microsoft.com/office/drawing/2014/main" id="{92BECF34-D539-7C15-D872-7690A8B418C5}"/>
              </a:ext>
            </a:extLst>
          </p:cNvPr>
          <p:cNvSpPr>
            <a:spLocks noGrp="1"/>
          </p:cNvSpPr>
          <p:nvPr>
            <p:ph idx="1"/>
          </p:nvPr>
        </p:nvSpPr>
        <p:spPr>
          <a:xfrm>
            <a:off x="5609767" y="894080"/>
            <a:ext cx="6002705" cy="5490091"/>
          </a:xfrm>
        </p:spPr>
        <p:txBody>
          <a:bodyPr anchor="ctr">
            <a:normAutofit/>
          </a:bodyPr>
          <a:lstStyle/>
          <a:p>
            <a:pPr marL="0" indent="0">
              <a:buNone/>
            </a:pPr>
            <a:r>
              <a:rPr lang="pt-BR" sz="1800" dirty="0">
                <a:latin typeface="Aptos SemiBold" panose="020B0004020202020204" pitchFamily="34" charset="0"/>
                <a:cs typeface="Cavolini" panose="020B0502040204020203" pitchFamily="66" charset="0"/>
              </a:rPr>
              <a:t>RAZÃO SOCIAL: </a:t>
            </a:r>
          </a:p>
          <a:p>
            <a:pPr marL="0" indent="0">
              <a:buNone/>
            </a:pPr>
            <a:r>
              <a:rPr lang="pt-BR" sz="1800" dirty="0">
                <a:solidFill>
                  <a:schemeClr val="bg2">
                    <a:lumMod val="50000"/>
                  </a:schemeClr>
                </a:solidFill>
                <a:latin typeface="Aptos SemiBold" panose="020B0004020202020204" pitchFamily="34" charset="0"/>
                <a:cs typeface="Cavolini" panose="020B0502040204020203" pitchFamily="66" charset="0"/>
              </a:rPr>
              <a:t>RCG COMÉRCIO &amp; SERVIÇOS LTDA</a:t>
            </a:r>
          </a:p>
          <a:p>
            <a:endParaRPr lang="pt-BR" sz="1800" dirty="0">
              <a:latin typeface="Aptos SemiBold" panose="020B0004020202020204" pitchFamily="34" charset="0"/>
              <a:cs typeface="Cavolini" panose="020B0502040204020203" pitchFamily="66" charset="0"/>
            </a:endParaRPr>
          </a:p>
          <a:p>
            <a:pPr marL="0" indent="0">
              <a:buNone/>
            </a:pPr>
            <a:r>
              <a:rPr lang="pt-BR" sz="1800" dirty="0">
                <a:latin typeface="Aptos SemiBold" panose="020B0004020202020204" pitchFamily="34" charset="0"/>
                <a:cs typeface="Cavolini" panose="020B0502040204020203" pitchFamily="66" charset="0"/>
              </a:rPr>
              <a:t>NOME FANTASIA: </a:t>
            </a:r>
          </a:p>
          <a:p>
            <a:pPr marL="0" indent="0">
              <a:buNone/>
            </a:pPr>
            <a:r>
              <a:rPr lang="pt-BR" sz="1800" dirty="0">
                <a:solidFill>
                  <a:schemeClr val="bg2">
                    <a:lumMod val="50000"/>
                  </a:schemeClr>
                </a:solidFill>
                <a:latin typeface="Aptos SemiBold" panose="020B0004020202020204" pitchFamily="34" charset="0"/>
                <a:cs typeface="Cavolini" panose="020B0502040204020203" pitchFamily="66" charset="0"/>
              </a:rPr>
              <a:t>CERIMONIAL CAROL MENDONÇA</a:t>
            </a:r>
          </a:p>
          <a:p>
            <a:endParaRPr lang="pt-BR" sz="1800" dirty="0">
              <a:latin typeface="Aptos SemiBold" panose="020B0004020202020204" pitchFamily="34" charset="0"/>
              <a:cs typeface="Cavolini" panose="020B0502040204020203" pitchFamily="66" charset="0"/>
            </a:endParaRPr>
          </a:p>
          <a:p>
            <a:pPr marL="0" indent="0">
              <a:buNone/>
            </a:pPr>
            <a:r>
              <a:rPr lang="pt-BR" sz="1800" dirty="0">
                <a:latin typeface="Aptos SemiBold" panose="020B0004020202020204" pitchFamily="34" charset="0"/>
                <a:cs typeface="Cavolini" panose="020B0502040204020203" pitchFamily="66" charset="0"/>
              </a:rPr>
              <a:t>FUNDADORA E SÓCIA PROPRIETÁRIA: </a:t>
            </a:r>
          </a:p>
          <a:p>
            <a:pPr marL="0" indent="0">
              <a:buNone/>
            </a:pPr>
            <a:r>
              <a:rPr lang="pt-BR" sz="1800" dirty="0">
                <a:solidFill>
                  <a:schemeClr val="bg2">
                    <a:lumMod val="50000"/>
                  </a:schemeClr>
                </a:solidFill>
                <a:latin typeface="Aptos SemiBold" panose="020B0004020202020204" pitchFamily="34" charset="0"/>
                <a:cs typeface="Cavolini" panose="020B0502040204020203" pitchFamily="66" charset="0"/>
              </a:rPr>
              <a:t>CAROLINE MENDONÇA </a:t>
            </a:r>
          </a:p>
          <a:p>
            <a:pPr marL="0" indent="0">
              <a:buNone/>
            </a:pPr>
            <a:r>
              <a:rPr lang="pt-BR" sz="1800" dirty="0">
                <a:solidFill>
                  <a:schemeClr val="bg2">
                    <a:lumMod val="50000"/>
                  </a:schemeClr>
                </a:solidFill>
                <a:latin typeface="Aptos SemiBold" panose="020B0004020202020204" pitchFamily="34" charset="0"/>
                <a:cs typeface="Cavolini" panose="020B0502040204020203" pitchFamily="66" charset="0"/>
              </a:rPr>
              <a:t>(ADVOGADA COM MBA WEDDING EM LAS VEGAS)</a:t>
            </a:r>
          </a:p>
          <a:p>
            <a:endParaRPr lang="pt-BR" sz="1800" dirty="0">
              <a:latin typeface="Aptos SemiBold" panose="020B0004020202020204" pitchFamily="34" charset="0"/>
              <a:cs typeface="Cavolini" panose="020B0502040204020203" pitchFamily="66" charset="0"/>
            </a:endParaRPr>
          </a:p>
          <a:p>
            <a:pPr marL="0" indent="0">
              <a:buNone/>
            </a:pPr>
            <a:r>
              <a:rPr lang="pt-BR" sz="1800" dirty="0">
                <a:latin typeface="Aptos SemiBold" panose="020B0004020202020204" pitchFamily="34" charset="0"/>
                <a:cs typeface="Cavolini" panose="020B0502040204020203" pitchFamily="66" charset="0"/>
              </a:rPr>
              <a:t>CO-FUNDADOR E SÓCIO PROPRIETÁRIO: </a:t>
            </a:r>
          </a:p>
          <a:p>
            <a:pPr marL="0" indent="0">
              <a:buNone/>
            </a:pPr>
            <a:r>
              <a:rPr lang="pt-BR" sz="1800" dirty="0">
                <a:solidFill>
                  <a:schemeClr val="bg2">
                    <a:lumMod val="50000"/>
                  </a:schemeClr>
                </a:solidFill>
                <a:latin typeface="Aptos SemiBold" panose="020B0004020202020204" pitchFamily="34" charset="0"/>
                <a:cs typeface="Cavolini" panose="020B0502040204020203" pitchFamily="66" charset="0"/>
              </a:rPr>
              <a:t>RICARDO MENDONÇA </a:t>
            </a:r>
          </a:p>
          <a:p>
            <a:pPr marL="0" indent="0">
              <a:buNone/>
            </a:pPr>
            <a:r>
              <a:rPr lang="pt-BR" sz="1800" dirty="0">
                <a:solidFill>
                  <a:schemeClr val="bg2">
                    <a:lumMod val="50000"/>
                  </a:schemeClr>
                </a:solidFill>
                <a:latin typeface="Aptos SemiBold" panose="020B0004020202020204" pitchFamily="34" charset="0"/>
                <a:cs typeface="Cavolini" panose="020B0502040204020203" pitchFamily="66" charset="0"/>
              </a:rPr>
              <a:t>(ADMINISTRADOR, PÓS GRADUADO EM GESTÃO DE MARKETING E PÓS GRADUADO EM GESTÃO DE IGREJAS E INSTITUIÇÕES SOCIAIS)</a:t>
            </a:r>
          </a:p>
          <a:p>
            <a:pPr marL="0" indent="0">
              <a:buNone/>
            </a:pPr>
            <a:endParaRPr lang="pt-BR" sz="1800" dirty="0">
              <a:solidFill>
                <a:schemeClr val="bg2">
                  <a:lumMod val="50000"/>
                </a:schemeClr>
              </a:solidFill>
              <a:latin typeface="Aptos SemiBold" panose="020B0004020202020204" pitchFamily="34" charset="0"/>
              <a:cs typeface="Cavolini" panose="020B0502040204020203" pitchFamily="66" charset="0"/>
            </a:endParaRPr>
          </a:p>
          <a:p>
            <a:pPr marL="0" indent="0">
              <a:buNone/>
            </a:pPr>
            <a:endParaRPr lang="pt-BR" sz="1900" dirty="0"/>
          </a:p>
        </p:txBody>
      </p:sp>
      <p:pic>
        <p:nvPicPr>
          <p:cNvPr id="6" name="Imagem 5" descr="Forma, Círculo&#10;&#10;Descrição gerada automaticamente">
            <a:extLst>
              <a:ext uri="{FF2B5EF4-FFF2-40B4-BE49-F238E27FC236}">
                <a16:creationId xmlns:a16="http://schemas.microsoft.com/office/drawing/2014/main" id="{00B1200E-F46F-6418-6840-E57721E202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6867" y="2938635"/>
            <a:ext cx="3033555" cy="2087795"/>
          </a:xfrm>
          <a:prstGeom prst="rect">
            <a:avLst/>
          </a:prstGeom>
        </p:spPr>
      </p:pic>
    </p:spTree>
    <p:extLst>
      <p:ext uri="{BB962C8B-B14F-4D97-AF65-F5344CB8AC3E}">
        <p14:creationId xmlns:p14="http://schemas.microsoft.com/office/powerpoint/2010/main" val="3103731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36" name="Rectangle 35">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39" name="Rectangle 38">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76402FB-7F65-02AC-935C-AD8C9B54AA4B}"/>
              </a:ext>
            </a:extLst>
          </p:cNvPr>
          <p:cNvSpPr>
            <a:spLocks noGrp="1"/>
          </p:cNvSpPr>
          <p:nvPr>
            <p:ph type="title"/>
          </p:nvPr>
        </p:nvSpPr>
        <p:spPr>
          <a:xfrm>
            <a:off x="913703" y="982177"/>
            <a:ext cx="3982089" cy="3490720"/>
          </a:xfrm>
        </p:spPr>
        <p:txBody>
          <a:bodyPr anchor="ctr">
            <a:normAutofit/>
          </a:bodyPr>
          <a:lstStyle/>
          <a:p>
            <a:r>
              <a:rPr lang="pt-BR" sz="4000" b="1" dirty="0">
                <a:latin typeface="Aptos SemiBold" panose="020B0004020202020204" pitchFamily="34" charset="0"/>
              </a:rPr>
              <a:t>QUEM SOMOS?</a:t>
            </a:r>
          </a:p>
        </p:txBody>
      </p:sp>
      <p:sp>
        <p:nvSpPr>
          <p:cNvPr id="3" name="Espaço Reservado para Conteúdo 2">
            <a:extLst>
              <a:ext uri="{FF2B5EF4-FFF2-40B4-BE49-F238E27FC236}">
                <a16:creationId xmlns:a16="http://schemas.microsoft.com/office/drawing/2014/main" id="{92BECF34-D539-7C15-D872-7690A8B418C5}"/>
              </a:ext>
            </a:extLst>
          </p:cNvPr>
          <p:cNvSpPr>
            <a:spLocks noGrp="1"/>
          </p:cNvSpPr>
          <p:nvPr>
            <p:ph idx="1"/>
          </p:nvPr>
        </p:nvSpPr>
        <p:spPr>
          <a:xfrm>
            <a:off x="5609767" y="213360"/>
            <a:ext cx="6002705" cy="6170811"/>
          </a:xfrm>
        </p:spPr>
        <p:txBody>
          <a:bodyPr anchor="ctr">
            <a:normAutofit/>
          </a:bodyPr>
          <a:lstStyle/>
          <a:p>
            <a:pPr marL="0" indent="0">
              <a:buNone/>
            </a:pPr>
            <a:endParaRPr lang="pt-BR" sz="1800" dirty="0">
              <a:solidFill>
                <a:schemeClr val="bg2">
                  <a:lumMod val="50000"/>
                </a:schemeClr>
              </a:solidFill>
              <a:latin typeface="Aptos SemiBold" panose="020B0004020202020204" pitchFamily="34" charset="0"/>
              <a:cs typeface="Cavolini" panose="020B0502040204020203" pitchFamily="66" charset="0"/>
            </a:endParaRPr>
          </a:p>
          <a:p>
            <a:pPr marL="0" indent="0">
              <a:buNone/>
            </a:pPr>
            <a:endParaRPr lang="pt-BR" sz="1900" dirty="0"/>
          </a:p>
        </p:txBody>
      </p:sp>
      <p:pic>
        <p:nvPicPr>
          <p:cNvPr id="6" name="Imagem 5" descr="Forma, Círculo&#10;&#10;Descrição gerada automaticamente">
            <a:extLst>
              <a:ext uri="{FF2B5EF4-FFF2-40B4-BE49-F238E27FC236}">
                <a16:creationId xmlns:a16="http://schemas.microsoft.com/office/drawing/2014/main" id="{00B1200E-F46F-6418-6840-E57721E202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267" y="3016869"/>
            <a:ext cx="3033555" cy="2087795"/>
          </a:xfrm>
          <a:prstGeom prst="rect">
            <a:avLst/>
          </a:prstGeom>
        </p:spPr>
      </p:pic>
      <p:sp>
        <p:nvSpPr>
          <p:cNvPr id="5" name="CaixaDeTexto 4">
            <a:extLst>
              <a:ext uri="{FF2B5EF4-FFF2-40B4-BE49-F238E27FC236}">
                <a16:creationId xmlns:a16="http://schemas.microsoft.com/office/drawing/2014/main" id="{6FE9FC5D-C68E-C7E9-0FE7-1E7D4CE494DA}"/>
              </a:ext>
            </a:extLst>
          </p:cNvPr>
          <p:cNvSpPr txBox="1"/>
          <p:nvPr/>
        </p:nvSpPr>
        <p:spPr>
          <a:xfrm>
            <a:off x="5273040" y="982177"/>
            <a:ext cx="6339432" cy="4893647"/>
          </a:xfrm>
          <a:prstGeom prst="rect">
            <a:avLst/>
          </a:prstGeom>
          <a:noFill/>
        </p:spPr>
        <p:txBody>
          <a:bodyPr wrap="square">
            <a:spAutoFit/>
          </a:bodyPr>
          <a:lstStyle/>
          <a:p>
            <a:pPr marL="0" indent="0">
              <a:buNone/>
            </a:pPr>
            <a:r>
              <a:rPr lang="pt-BR" sz="2000" b="1" dirty="0">
                <a:latin typeface="Aptos SemiBold" panose="020B0004020202020204" pitchFamily="34" charset="0"/>
                <a:cs typeface="Cavolini" panose="020B0502040204020203" pitchFamily="66" charset="0"/>
              </a:rPr>
              <a:t>MISSÃO:</a:t>
            </a:r>
            <a:r>
              <a:rPr lang="pt-BR" sz="2000" dirty="0">
                <a:latin typeface="Aptos SemiBold" panose="020B0004020202020204" pitchFamily="34" charset="0"/>
                <a:cs typeface="Cavolini" panose="020B0502040204020203" pitchFamily="66" charset="0"/>
              </a:rPr>
              <a:t> </a:t>
            </a:r>
          </a:p>
          <a:p>
            <a:pPr marL="285750" indent="-285750">
              <a:buFont typeface="Arial" panose="020B0604020202020204" pitchFamily="34" charset="0"/>
              <a:buChar char="•"/>
            </a:pPr>
            <a:r>
              <a:rPr lang="pt-BR" sz="1800" dirty="0">
                <a:solidFill>
                  <a:schemeClr val="bg2">
                    <a:lumMod val="50000"/>
                  </a:schemeClr>
                </a:solidFill>
                <a:latin typeface="Aptos SemiBold" panose="020B0004020202020204" pitchFamily="34" charset="0"/>
                <a:cs typeface="Cavolini" panose="020B0502040204020203" pitchFamily="66" charset="0"/>
              </a:rPr>
              <a:t>Assessorar nossos clientes em todo o processo de planejamento e execução dos seus eventos, viabilizando a concretização dos seus sonhos e tornando-os em dias inesquecíveis.</a:t>
            </a:r>
          </a:p>
          <a:p>
            <a:pPr marL="0" indent="0">
              <a:buNone/>
            </a:pPr>
            <a:endParaRPr lang="pt-BR" sz="1800" dirty="0">
              <a:latin typeface="Aptos SemiBold" panose="020B0004020202020204" pitchFamily="34" charset="0"/>
              <a:cs typeface="Cavolini" panose="020B0502040204020203" pitchFamily="66" charset="0"/>
            </a:endParaRPr>
          </a:p>
          <a:p>
            <a:pPr marL="0" indent="0">
              <a:buNone/>
            </a:pPr>
            <a:r>
              <a:rPr lang="pt-BR" sz="2000" b="1" dirty="0">
                <a:latin typeface="Aptos SemiBold" panose="020B0004020202020204" pitchFamily="34" charset="0"/>
                <a:cs typeface="Cavolini" panose="020B0502040204020203" pitchFamily="66" charset="0"/>
              </a:rPr>
              <a:t>VISÃO:</a:t>
            </a:r>
            <a:r>
              <a:rPr lang="pt-BR" sz="2000" dirty="0">
                <a:latin typeface="Aptos SemiBold" panose="020B0004020202020204" pitchFamily="34" charset="0"/>
                <a:cs typeface="Cavolini" panose="020B0502040204020203" pitchFamily="66" charset="0"/>
              </a:rPr>
              <a:t> </a:t>
            </a:r>
          </a:p>
          <a:p>
            <a:pPr marL="285750" indent="-285750">
              <a:buFont typeface="Arial" panose="020B0604020202020204" pitchFamily="34" charset="0"/>
              <a:buChar char="•"/>
            </a:pPr>
            <a:r>
              <a:rPr lang="pt-BR" sz="1800" dirty="0">
                <a:solidFill>
                  <a:schemeClr val="bg2">
                    <a:lumMod val="50000"/>
                  </a:schemeClr>
                </a:solidFill>
                <a:latin typeface="Aptos SemiBold" panose="020B0004020202020204" pitchFamily="34" charset="0"/>
                <a:cs typeface="Cavolini" panose="020B0502040204020203" pitchFamily="66" charset="0"/>
              </a:rPr>
              <a:t>Ampliar e Consolidar a nossa atuação na região nordeste, tornando-se referência de assessoria no mercado de eventos sociais, corporativos e na produção de eventos.</a:t>
            </a:r>
          </a:p>
          <a:p>
            <a:pPr marL="0" indent="0">
              <a:buNone/>
            </a:pPr>
            <a:endParaRPr lang="pt-BR" sz="1800" dirty="0">
              <a:latin typeface="Aptos SemiBold" panose="020B0004020202020204" pitchFamily="34" charset="0"/>
              <a:cs typeface="Cavolini" panose="020B0502040204020203" pitchFamily="66" charset="0"/>
            </a:endParaRPr>
          </a:p>
          <a:p>
            <a:pPr marL="0" indent="0">
              <a:buNone/>
            </a:pPr>
            <a:r>
              <a:rPr lang="pt-BR" sz="2000" b="1" dirty="0">
                <a:latin typeface="Aptos SemiBold" panose="020B0004020202020204" pitchFamily="34" charset="0"/>
                <a:cs typeface="Cavolini" panose="020B0502040204020203" pitchFamily="66" charset="0"/>
              </a:rPr>
              <a:t>VALORES:</a:t>
            </a:r>
            <a:r>
              <a:rPr lang="pt-BR" sz="2000" dirty="0">
                <a:latin typeface="Aptos SemiBold" panose="020B0004020202020204" pitchFamily="34" charset="0"/>
                <a:cs typeface="Cavolini" panose="020B0502040204020203" pitchFamily="66" charset="0"/>
              </a:rPr>
              <a:t> </a:t>
            </a:r>
          </a:p>
          <a:p>
            <a:pPr marL="285750" indent="-285750">
              <a:buFont typeface="Arial" panose="020B0604020202020204" pitchFamily="34" charset="0"/>
              <a:buChar char="•"/>
            </a:pPr>
            <a:r>
              <a:rPr lang="pt-BR" sz="1800" dirty="0">
                <a:solidFill>
                  <a:schemeClr val="bg2">
                    <a:lumMod val="50000"/>
                  </a:schemeClr>
                </a:solidFill>
                <a:latin typeface="Aptos SemiBold" panose="020B0004020202020204" pitchFamily="34" charset="0"/>
                <a:cs typeface="Cavolini" panose="020B0502040204020203" pitchFamily="66" charset="0"/>
              </a:rPr>
              <a:t>Atuar sempre de forma ética e responsável;</a:t>
            </a:r>
          </a:p>
          <a:p>
            <a:pPr marL="285750" indent="-285750">
              <a:buFont typeface="Arial" panose="020B0604020202020204" pitchFamily="34" charset="0"/>
              <a:buChar char="•"/>
            </a:pPr>
            <a:r>
              <a:rPr lang="pt-BR" dirty="0">
                <a:solidFill>
                  <a:schemeClr val="bg2">
                    <a:lumMod val="50000"/>
                  </a:schemeClr>
                </a:solidFill>
                <a:latin typeface="Aptos SemiBold" panose="020B0004020202020204" pitchFamily="34" charset="0"/>
                <a:cs typeface="Cavolini" panose="020B0502040204020203" pitchFamily="66" charset="0"/>
              </a:rPr>
              <a:t>R</a:t>
            </a:r>
            <a:r>
              <a:rPr lang="pt-BR" sz="1800" dirty="0">
                <a:solidFill>
                  <a:schemeClr val="bg2">
                    <a:lumMod val="50000"/>
                  </a:schemeClr>
                </a:solidFill>
                <a:latin typeface="Aptos SemiBold" panose="020B0004020202020204" pitchFamily="34" charset="0"/>
                <a:cs typeface="Cavolini" panose="020B0502040204020203" pitchFamily="66" charset="0"/>
              </a:rPr>
              <a:t>espeitar sempre as características dos clientes, fornecedores e colaboradores;</a:t>
            </a:r>
          </a:p>
          <a:p>
            <a:pPr marL="285750" indent="-285750">
              <a:buFont typeface="Arial" panose="020B0604020202020204" pitchFamily="34" charset="0"/>
              <a:buChar char="•"/>
            </a:pPr>
            <a:r>
              <a:rPr lang="pt-BR" dirty="0">
                <a:solidFill>
                  <a:schemeClr val="bg2">
                    <a:lumMod val="50000"/>
                  </a:schemeClr>
                </a:solidFill>
                <a:latin typeface="Aptos SemiBold" panose="020B0004020202020204" pitchFamily="34" charset="0"/>
                <a:cs typeface="Cavolini" panose="020B0502040204020203" pitchFamily="66" charset="0"/>
              </a:rPr>
              <a:t>Não</a:t>
            </a:r>
            <a:r>
              <a:rPr lang="pt-BR" sz="1800" dirty="0">
                <a:solidFill>
                  <a:schemeClr val="bg2">
                    <a:lumMod val="50000"/>
                  </a:schemeClr>
                </a:solidFill>
                <a:latin typeface="Aptos SemiBold" panose="020B0004020202020204" pitchFamily="34" charset="0"/>
                <a:cs typeface="Cavolini" panose="020B0502040204020203" pitchFamily="66" charset="0"/>
              </a:rPr>
              <a:t> abrir mão do padrão de qualidade que entendemos como necessário para o sucesso dos nossos eventos.</a:t>
            </a:r>
          </a:p>
        </p:txBody>
      </p:sp>
    </p:spTree>
    <p:extLst>
      <p:ext uri="{BB962C8B-B14F-4D97-AF65-F5344CB8AC3E}">
        <p14:creationId xmlns:p14="http://schemas.microsoft.com/office/powerpoint/2010/main" val="2550162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36" name="Rectangle 35">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39" name="Rectangle 38">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76402FB-7F65-02AC-935C-AD8C9B54AA4B}"/>
              </a:ext>
            </a:extLst>
          </p:cNvPr>
          <p:cNvSpPr>
            <a:spLocks noGrp="1"/>
          </p:cNvSpPr>
          <p:nvPr>
            <p:ph type="title"/>
          </p:nvPr>
        </p:nvSpPr>
        <p:spPr>
          <a:xfrm>
            <a:off x="988005" y="982177"/>
            <a:ext cx="3403660" cy="3490720"/>
          </a:xfrm>
        </p:spPr>
        <p:txBody>
          <a:bodyPr anchor="ctr">
            <a:normAutofit/>
          </a:bodyPr>
          <a:lstStyle/>
          <a:p>
            <a:pPr algn="ctr"/>
            <a:r>
              <a:rPr lang="pt-BR" sz="4000" b="1" dirty="0">
                <a:latin typeface="Aptos SemiBold" panose="020B0004020202020204" pitchFamily="34" charset="0"/>
              </a:rPr>
              <a:t>OBJETIVOS</a:t>
            </a:r>
          </a:p>
        </p:txBody>
      </p:sp>
      <p:sp>
        <p:nvSpPr>
          <p:cNvPr id="3" name="Espaço Reservado para Conteúdo 2">
            <a:extLst>
              <a:ext uri="{FF2B5EF4-FFF2-40B4-BE49-F238E27FC236}">
                <a16:creationId xmlns:a16="http://schemas.microsoft.com/office/drawing/2014/main" id="{92BECF34-D539-7C15-D872-7690A8B418C5}"/>
              </a:ext>
            </a:extLst>
          </p:cNvPr>
          <p:cNvSpPr>
            <a:spLocks noGrp="1"/>
          </p:cNvSpPr>
          <p:nvPr>
            <p:ph idx="1"/>
          </p:nvPr>
        </p:nvSpPr>
        <p:spPr>
          <a:xfrm>
            <a:off x="5609767" y="213360"/>
            <a:ext cx="6002705" cy="6170811"/>
          </a:xfrm>
        </p:spPr>
        <p:txBody>
          <a:bodyPr anchor="ctr">
            <a:normAutofit/>
          </a:bodyPr>
          <a:lstStyle/>
          <a:p>
            <a:pPr marL="0" indent="0">
              <a:buNone/>
            </a:pPr>
            <a:endParaRPr lang="pt-BR" sz="1800" dirty="0">
              <a:solidFill>
                <a:schemeClr val="bg2">
                  <a:lumMod val="50000"/>
                </a:schemeClr>
              </a:solidFill>
              <a:latin typeface="Aptos SemiBold" panose="020B0004020202020204" pitchFamily="34" charset="0"/>
              <a:cs typeface="Cavolini" panose="020B0502040204020203" pitchFamily="66" charset="0"/>
            </a:endParaRPr>
          </a:p>
          <a:p>
            <a:pPr marL="0" indent="0">
              <a:buNone/>
            </a:pPr>
            <a:endParaRPr lang="pt-BR" sz="1900" dirty="0"/>
          </a:p>
        </p:txBody>
      </p:sp>
      <p:pic>
        <p:nvPicPr>
          <p:cNvPr id="6" name="Imagem 5" descr="Forma, Círculo&#10;&#10;Descrição gerada automaticamente">
            <a:extLst>
              <a:ext uri="{FF2B5EF4-FFF2-40B4-BE49-F238E27FC236}">
                <a16:creationId xmlns:a16="http://schemas.microsoft.com/office/drawing/2014/main" id="{00B1200E-F46F-6418-6840-E57721E202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267" y="3016869"/>
            <a:ext cx="3033555" cy="2087795"/>
          </a:xfrm>
          <a:prstGeom prst="rect">
            <a:avLst/>
          </a:prstGeom>
        </p:spPr>
      </p:pic>
      <p:sp>
        <p:nvSpPr>
          <p:cNvPr id="5" name="CaixaDeTexto 4">
            <a:extLst>
              <a:ext uri="{FF2B5EF4-FFF2-40B4-BE49-F238E27FC236}">
                <a16:creationId xmlns:a16="http://schemas.microsoft.com/office/drawing/2014/main" id="{6FE9FC5D-C68E-C7E9-0FE7-1E7D4CE494DA}"/>
              </a:ext>
            </a:extLst>
          </p:cNvPr>
          <p:cNvSpPr txBox="1"/>
          <p:nvPr/>
        </p:nvSpPr>
        <p:spPr>
          <a:xfrm>
            <a:off x="4627050" y="833120"/>
            <a:ext cx="6874070" cy="5355312"/>
          </a:xfrm>
          <a:prstGeom prst="rect">
            <a:avLst/>
          </a:prstGeom>
          <a:noFill/>
        </p:spPr>
        <p:txBody>
          <a:bodyPr wrap="square">
            <a:spAutoFit/>
          </a:bodyPr>
          <a:lstStyle/>
          <a:p>
            <a:pPr marL="285750" indent="-285750">
              <a:buFont typeface="Arial" panose="020B0604020202020204" pitchFamily="34" charset="0"/>
              <a:buChar char="•"/>
            </a:pPr>
            <a:r>
              <a:rPr lang="pt-BR" sz="1800" dirty="0">
                <a:solidFill>
                  <a:schemeClr val="bg2">
                    <a:lumMod val="50000"/>
                  </a:schemeClr>
                </a:solidFill>
                <a:latin typeface="Aptos SemiBold" panose="020B0004020202020204" pitchFamily="34" charset="0"/>
                <a:cs typeface="Cavolini" panose="020B0502040204020203" pitchFamily="66" charset="0"/>
              </a:rPr>
              <a:t>Ser a maior empresa de Assessoria e Cerimonial de Sergipe na realização de eventos corporativos;</a:t>
            </a:r>
          </a:p>
          <a:p>
            <a:endParaRPr lang="pt-BR" sz="1800" dirty="0">
              <a:solidFill>
                <a:schemeClr val="bg2">
                  <a:lumMod val="50000"/>
                </a:schemeClr>
              </a:solidFill>
              <a:latin typeface="Aptos SemiBold" panose="020B0004020202020204" pitchFamily="34" charset="0"/>
              <a:cs typeface="Cavolini" panose="020B0502040204020203" pitchFamily="66" charset="0"/>
            </a:endParaRPr>
          </a:p>
          <a:p>
            <a:pPr marL="285750" indent="-285750">
              <a:buFont typeface="Arial" panose="020B0604020202020204" pitchFamily="34" charset="0"/>
              <a:buChar char="•"/>
            </a:pPr>
            <a:r>
              <a:rPr lang="pt-BR" sz="1800" dirty="0">
                <a:solidFill>
                  <a:schemeClr val="bg2">
                    <a:lumMod val="50000"/>
                  </a:schemeClr>
                </a:solidFill>
                <a:latin typeface="Aptos SemiBold" panose="020B0004020202020204" pitchFamily="34" charset="0"/>
                <a:cs typeface="Cavolini" panose="020B0502040204020203" pitchFamily="66" charset="0"/>
              </a:rPr>
              <a:t>Aumentar o portfólio de serviços visando atuar em</a:t>
            </a:r>
            <a:r>
              <a:rPr lang="pt-BR" dirty="0">
                <a:solidFill>
                  <a:schemeClr val="bg2">
                    <a:lumMod val="50000"/>
                  </a:schemeClr>
                </a:solidFill>
                <a:latin typeface="Aptos SemiBold" panose="020B0004020202020204" pitchFamily="34" charset="0"/>
                <a:cs typeface="Cavolini" panose="020B0502040204020203" pitchFamily="66" charset="0"/>
              </a:rPr>
              <a:t> outros segmentos do mercado de eventos (Ex.: Aluguel de Equipamentos, Realização de Palestras/Cursos, Outros);</a:t>
            </a:r>
          </a:p>
          <a:p>
            <a:endParaRPr lang="pt-BR" dirty="0">
              <a:solidFill>
                <a:schemeClr val="bg2">
                  <a:lumMod val="50000"/>
                </a:schemeClr>
              </a:solidFill>
              <a:latin typeface="Aptos SemiBold" panose="020B0004020202020204" pitchFamily="34" charset="0"/>
              <a:cs typeface="Cavolini" panose="020B0502040204020203" pitchFamily="66" charset="0"/>
            </a:endParaRPr>
          </a:p>
          <a:p>
            <a:pPr marL="285750" indent="-285750">
              <a:buFont typeface="Arial" panose="020B0604020202020204" pitchFamily="34" charset="0"/>
              <a:buChar char="•"/>
            </a:pPr>
            <a:r>
              <a:rPr lang="pt-BR" dirty="0">
                <a:solidFill>
                  <a:schemeClr val="bg2">
                    <a:lumMod val="50000"/>
                  </a:schemeClr>
                </a:solidFill>
                <a:latin typeface="Aptos SemiBold" panose="020B0004020202020204" pitchFamily="34" charset="0"/>
                <a:cs typeface="Cavolini" panose="020B0502040204020203" pitchFamily="66" charset="0"/>
              </a:rPr>
              <a:t>Expandir o número de municípios atendidos;</a:t>
            </a:r>
          </a:p>
          <a:p>
            <a:endParaRPr lang="pt-BR" dirty="0">
              <a:solidFill>
                <a:schemeClr val="bg2">
                  <a:lumMod val="50000"/>
                </a:schemeClr>
              </a:solidFill>
              <a:latin typeface="Aptos SemiBold" panose="020B0004020202020204" pitchFamily="34" charset="0"/>
              <a:cs typeface="Cavolini" panose="020B0502040204020203" pitchFamily="66" charset="0"/>
            </a:endParaRPr>
          </a:p>
          <a:p>
            <a:pPr marL="285750" indent="-285750">
              <a:buFont typeface="Arial" panose="020B0604020202020204" pitchFamily="34" charset="0"/>
              <a:buChar char="•"/>
            </a:pPr>
            <a:r>
              <a:rPr lang="pt-BR" sz="1800" dirty="0">
                <a:solidFill>
                  <a:schemeClr val="bg2">
                    <a:lumMod val="50000"/>
                  </a:schemeClr>
                </a:solidFill>
                <a:latin typeface="Aptos SemiBold" panose="020B0004020202020204" pitchFamily="34" charset="0"/>
                <a:cs typeface="Cavolini" panose="020B0502040204020203" pitchFamily="66" charset="0"/>
              </a:rPr>
              <a:t>Se tornar </a:t>
            </a:r>
            <a:r>
              <a:rPr lang="pt-BR" dirty="0">
                <a:solidFill>
                  <a:schemeClr val="bg2">
                    <a:lumMod val="50000"/>
                  </a:schemeClr>
                </a:solidFill>
                <a:latin typeface="Aptos SemiBold" panose="020B0004020202020204" pitchFamily="34" charset="0"/>
                <a:cs typeface="Cavolini" panose="020B0502040204020203" pitchFamily="66" charset="0"/>
              </a:rPr>
              <a:t>referência para o “Segmento Escolar” de Sergipe;</a:t>
            </a:r>
          </a:p>
          <a:p>
            <a:pPr marL="285750" indent="-285750">
              <a:buFont typeface="Arial" panose="020B0604020202020204" pitchFamily="34" charset="0"/>
              <a:buChar char="•"/>
            </a:pPr>
            <a:endParaRPr lang="pt-BR" dirty="0">
              <a:solidFill>
                <a:schemeClr val="bg2">
                  <a:lumMod val="50000"/>
                </a:schemeClr>
              </a:solidFill>
              <a:latin typeface="Aptos SemiBold" panose="020B0004020202020204" pitchFamily="34" charset="0"/>
              <a:cs typeface="Cavolini" panose="020B0502040204020203" pitchFamily="66" charset="0"/>
            </a:endParaRPr>
          </a:p>
          <a:p>
            <a:pPr marL="285750" indent="-285750">
              <a:buFont typeface="Arial" panose="020B0604020202020204" pitchFamily="34" charset="0"/>
              <a:buChar char="•"/>
            </a:pPr>
            <a:r>
              <a:rPr lang="pt-BR" dirty="0">
                <a:solidFill>
                  <a:schemeClr val="bg2">
                    <a:lumMod val="50000"/>
                  </a:schemeClr>
                </a:solidFill>
                <a:latin typeface="Aptos SemiBold" panose="020B0004020202020204" pitchFamily="34" charset="0"/>
                <a:cs typeface="Cavolini" panose="020B0502040204020203" pitchFamily="66" charset="0"/>
              </a:rPr>
              <a:t>Continuar inovando e crescendo no segmento de “Produção de Eventos” (Ex.: Arraiá da Roça 2024);</a:t>
            </a:r>
          </a:p>
          <a:p>
            <a:pPr marL="285750" indent="-285750">
              <a:buFont typeface="Arial" panose="020B0604020202020204" pitchFamily="34" charset="0"/>
              <a:buChar char="•"/>
            </a:pPr>
            <a:endParaRPr lang="pt-BR" dirty="0">
              <a:solidFill>
                <a:schemeClr val="bg2">
                  <a:lumMod val="50000"/>
                </a:schemeClr>
              </a:solidFill>
              <a:latin typeface="Aptos SemiBold" panose="020B0004020202020204" pitchFamily="34" charset="0"/>
              <a:cs typeface="Cavolini" panose="020B0502040204020203" pitchFamily="66" charset="0"/>
            </a:endParaRPr>
          </a:p>
          <a:p>
            <a:pPr marL="285750" indent="-285750">
              <a:buFont typeface="Arial" panose="020B0604020202020204" pitchFamily="34" charset="0"/>
              <a:buChar char="•"/>
            </a:pPr>
            <a:r>
              <a:rPr lang="pt-BR" sz="1800" dirty="0">
                <a:solidFill>
                  <a:schemeClr val="bg2">
                    <a:lumMod val="50000"/>
                  </a:schemeClr>
                </a:solidFill>
                <a:latin typeface="Aptos SemiBold" panose="020B0004020202020204" pitchFamily="34" charset="0"/>
                <a:cs typeface="Cavolini" panose="020B0502040204020203" pitchFamily="66" charset="0"/>
              </a:rPr>
              <a:t>Agregar valor aos nossos serviços, visando aumentar a rentabilidade financeira da empresa;</a:t>
            </a:r>
          </a:p>
          <a:p>
            <a:pPr marL="285750" indent="-285750">
              <a:buFont typeface="Arial" panose="020B0604020202020204" pitchFamily="34" charset="0"/>
              <a:buChar char="•"/>
            </a:pPr>
            <a:endParaRPr lang="pt-BR" sz="1800" dirty="0">
              <a:solidFill>
                <a:schemeClr val="bg2">
                  <a:lumMod val="50000"/>
                </a:schemeClr>
              </a:solidFill>
              <a:latin typeface="Aptos SemiBold" panose="020B0004020202020204" pitchFamily="34" charset="0"/>
              <a:cs typeface="Cavolini" panose="020B0502040204020203" pitchFamily="66" charset="0"/>
            </a:endParaRPr>
          </a:p>
          <a:p>
            <a:pPr marL="285750" indent="-285750">
              <a:buFont typeface="Arial" panose="020B0604020202020204" pitchFamily="34" charset="0"/>
              <a:buChar char="•"/>
            </a:pPr>
            <a:r>
              <a:rPr lang="pt-BR" sz="1800" dirty="0">
                <a:solidFill>
                  <a:schemeClr val="bg2">
                    <a:lumMod val="50000"/>
                  </a:schemeClr>
                </a:solidFill>
                <a:latin typeface="Aptos SemiBold" panose="020B0004020202020204" pitchFamily="34" charset="0"/>
                <a:cs typeface="Cavolini" panose="020B0502040204020203" pitchFamily="66" charset="0"/>
              </a:rPr>
              <a:t>Buscar via SEBRAE/SE, ser referência em Certificações ou Participações em Cursos Empresariais;</a:t>
            </a:r>
          </a:p>
        </p:txBody>
      </p:sp>
    </p:spTree>
    <p:extLst>
      <p:ext uri="{BB962C8B-B14F-4D97-AF65-F5344CB8AC3E}">
        <p14:creationId xmlns:p14="http://schemas.microsoft.com/office/powerpoint/2010/main" val="513393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36" name="Rectangle 35">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7" name="Straight Connector 36">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39" name="Rectangle 38">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C76402FB-7F65-02AC-935C-AD8C9B54AA4B}"/>
              </a:ext>
            </a:extLst>
          </p:cNvPr>
          <p:cNvSpPr>
            <a:spLocks noGrp="1"/>
          </p:cNvSpPr>
          <p:nvPr>
            <p:ph type="title"/>
          </p:nvPr>
        </p:nvSpPr>
        <p:spPr>
          <a:xfrm>
            <a:off x="988005" y="982177"/>
            <a:ext cx="2570768" cy="3490720"/>
          </a:xfrm>
        </p:spPr>
        <p:txBody>
          <a:bodyPr anchor="ctr">
            <a:normAutofit/>
          </a:bodyPr>
          <a:lstStyle/>
          <a:p>
            <a:pPr algn="ctr"/>
            <a:r>
              <a:rPr lang="pt-BR" sz="4000" b="1" dirty="0">
                <a:latin typeface="Aptos SemiBold" panose="020B0004020202020204" pitchFamily="34" charset="0"/>
              </a:rPr>
              <a:t>METAS</a:t>
            </a:r>
          </a:p>
        </p:txBody>
      </p:sp>
      <p:sp>
        <p:nvSpPr>
          <p:cNvPr id="3" name="Espaço Reservado para Conteúdo 2">
            <a:extLst>
              <a:ext uri="{FF2B5EF4-FFF2-40B4-BE49-F238E27FC236}">
                <a16:creationId xmlns:a16="http://schemas.microsoft.com/office/drawing/2014/main" id="{92BECF34-D539-7C15-D872-7690A8B418C5}"/>
              </a:ext>
            </a:extLst>
          </p:cNvPr>
          <p:cNvSpPr>
            <a:spLocks noGrp="1"/>
          </p:cNvSpPr>
          <p:nvPr>
            <p:ph idx="1"/>
          </p:nvPr>
        </p:nvSpPr>
        <p:spPr>
          <a:xfrm>
            <a:off x="5609767" y="213360"/>
            <a:ext cx="6002705" cy="6170811"/>
          </a:xfrm>
        </p:spPr>
        <p:txBody>
          <a:bodyPr anchor="ctr">
            <a:normAutofit/>
          </a:bodyPr>
          <a:lstStyle/>
          <a:p>
            <a:pPr marL="0" indent="0">
              <a:buNone/>
            </a:pPr>
            <a:endParaRPr lang="pt-BR" sz="1800" dirty="0">
              <a:solidFill>
                <a:schemeClr val="bg2">
                  <a:lumMod val="50000"/>
                </a:schemeClr>
              </a:solidFill>
              <a:latin typeface="Aptos SemiBold" panose="020B0004020202020204" pitchFamily="34" charset="0"/>
              <a:cs typeface="Cavolini" panose="020B0502040204020203" pitchFamily="66" charset="0"/>
            </a:endParaRPr>
          </a:p>
          <a:p>
            <a:pPr marL="0" indent="0">
              <a:buNone/>
            </a:pPr>
            <a:endParaRPr lang="pt-BR" sz="1900" dirty="0"/>
          </a:p>
        </p:txBody>
      </p:sp>
      <p:pic>
        <p:nvPicPr>
          <p:cNvPr id="6" name="Imagem 5" descr="Forma, Círculo&#10;&#10;Descrição gerada automaticamente">
            <a:extLst>
              <a:ext uri="{FF2B5EF4-FFF2-40B4-BE49-F238E27FC236}">
                <a16:creationId xmlns:a16="http://schemas.microsoft.com/office/drawing/2014/main" id="{00B1200E-F46F-6418-6840-E57721E202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0681" y="2935589"/>
            <a:ext cx="3033555" cy="2087795"/>
          </a:xfrm>
          <a:prstGeom prst="rect">
            <a:avLst/>
          </a:prstGeom>
        </p:spPr>
      </p:pic>
      <p:sp>
        <p:nvSpPr>
          <p:cNvPr id="5" name="CaixaDeTexto 4">
            <a:extLst>
              <a:ext uri="{FF2B5EF4-FFF2-40B4-BE49-F238E27FC236}">
                <a16:creationId xmlns:a16="http://schemas.microsoft.com/office/drawing/2014/main" id="{6FE9FC5D-C68E-C7E9-0FE7-1E7D4CE494DA}"/>
              </a:ext>
            </a:extLst>
          </p:cNvPr>
          <p:cNvSpPr txBox="1"/>
          <p:nvPr/>
        </p:nvSpPr>
        <p:spPr>
          <a:xfrm>
            <a:off x="3806098" y="802639"/>
            <a:ext cx="7885160" cy="6124754"/>
          </a:xfrm>
          <a:prstGeom prst="rect">
            <a:avLst/>
          </a:prstGeom>
          <a:noFill/>
        </p:spPr>
        <p:txBody>
          <a:bodyPr wrap="square">
            <a:spAutoFit/>
          </a:bodyPr>
          <a:lstStyle/>
          <a:p>
            <a:pPr marL="285750" indent="-285750">
              <a:buFont typeface="Arial" panose="020B0604020202020204" pitchFamily="34" charset="0"/>
              <a:buChar char="•"/>
            </a:pPr>
            <a:r>
              <a:rPr lang="pt-BR" sz="1700" dirty="0">
                <a:solidFill>
                  <a:schemeClr val="bg2">
                    <a:lumMod val="50000"/>
                  </a:schemeClr>
                </a:solidFill>
                <a:latin typeface="Aptos SemiBold" panose="020B0004020202020204" pitchFamily="34" charset="0"/>
                <a:cs typeface="Cavolini" panose="020B0502040204020203" pitchFamily="66" charset="0"/>
              </a:rPr>
              <a:t>Criar serviços específicos para o mercado de eventos corporativos e agendar reuniões de apresentações aos responsáveis legais;</a:t>
            </a:r>
          </a:p>
          <a:p>
            <a:endParaRPr lang="pt-BR" sz="1700" dirty="0">
              <a:solidFill>
                <a:schemeClr val="bg2">
                  <a:lumMod val="50000"/>
                </a:schemeClr>
              </a:solidFill>
              <a:latin typeface="Aptos SemiBold" panose="020B0004020202020204" pitchFamily="34" charset="0"/>
              <a:cs typeface="Cavolini" panose="020B0502040204020203" pitchFamily="66" charset="0"/>
            </a:endParaRPr>
          </a:p>
          <a:p>
            <a:pPr marL="285750" indent="-285750">
              <a:buFont typeface="Arial" panose="020B0604020202020204" pitchFamily="34" charset="0"/>
              <a:buChar char="•"/>
            </a:pPr>
            <a:r>
              <a:rPr lang="pt-BR" sz="1700" dirty="0">
                <a:solidFill>
                  <a:schemeClr val="bg2">
                    <a:lumMod val="50000"/>
                  </a:schemeClr>
                </a:solidFill>
                <a:latin typeface="Aptos SemiBold" panose="020B0004020202020204" pitchFamily="34" charset="0"/>
                <a:cs typeface="Cavolini" panose="020B0502040204020203" pitchFamily="66" charset="0"/>
              </a:rPr>
              <a:t>Fazer estudo do cenário atual do mercado de eventos e definir quais seriam as áreas de maior probabilidade de expansão de nosso portfólio;</a:t>
            </a:r>
          </a:p>
          <a:p>
            <a:endParaRPr lang="pt-BR" sz="1700" dirty="0">
              <a:solidFill>
                <a:schemeClr val="bg2">
                  <a:lumMod val="50000"/>
                </a:schemeClr>
              </a:solidFill>
              <a:latin typeface="Aptos SemiBold" panose="020B0004020202020204" pitchFamily="34" charset="0"/>
              <a:cs typeface="Cavolini" panose="020B0502040204020203" pitchFamily="66" charset="0"/>
            </a:endParaRPr>
          </a:p>
          <a:p>
            <a:pPr marL="285750" indent="-285750">
              <a:buFont typeface="Arial" panose="020B0604020202020204" pitchFamily="34" charset="0"/>
              <a:buChar char="•"/>
            </a:pPr>
            <a:r>
              <a:rPr lang="pt-BR" sz="1700" dirty="0">
                <a:solidFill>
                  <a:schemeClr val="bg2">
                    <a:lumMod val="50000"/>
                  </a:schemeClr>
                </a:solidFill>
                <a:latin typeface="Aptos SemiBold" panose="020B0004020202020204" pitchFamily="34" charset="0"/>
                <a:cs typeface="Cavolini" panose="020B0502040204020203" pitchFamily="66" charset="0"/>
              </a:rPr>
              <a:t>Utilizar de ferramentas de marketing para tornar a nossa marca mais conhecida em um maior número de municípios do nordeste. Investir nas Redes Sociais de forma direcionada, Parcerias com Fornecedores, Participação de Feiras nessas regiões, outras ferramentas que estiverem a disposição e que sejam viáveis;</a:t>
            </a:r>
          </a:p>
          <a:p>
            <a:endParaRPr lang="pt-BR" sz="1700" dirty="0">
              <a:solidFill>
                <a:schemeClr val="bg2">
                  <a:lumMod val="50000"/>
                </a:schemeClr>
              </a:solidFill>
              <a:latin typeface="Aptos SemiBold" panose="020B0004020202020204" pitchFamily="34" charset="0"/>
              <a:cs typeface="Cavolini" panose="020B0502040204020203" pitchFamily="66" charset="0"/>
            </a:endParaRPr>
          </a:p>
          <a:p>
            <a:pPr marL="285750" indent="-285750">
              <a:buFont typeface="Arial" panose="020B0604020202020204" pitchFamily="34" charset="0"/>
              <a:buChar char="•"/>
            </a:pPr>
            <a:r>
              <a:rPr lang="pt-BR" sz="1700" dirty="0">
                <a:solidFill>
                  <a:schemeClr val="bg2">
                    <a:lumMod val="50000"/>
                  </a:schemeClr>
                </a:solidFill>
                <a:latin typeface="Aptos SemiBold" panose="020B0004020202020204" pitchFamily="34" charset="0"/>
                <a:cs typeface="Cavolini" panose="020B0502040204020203" pitchFamily="66" charset="0"/>
              </a:rPr>
              <a:t>Criar e Apresentar às escolas um portfólio específico de serviços;</a:t>
            </a:r>
          </a:p>
          <a:p>
            <a:pPr marL="285750" indent="-285750">
              <a:buFont typeface="Arial" panose="020B0604020202020204" pitchFamily="34" charset="0"/>
              <a:buChar char="•"/>
            </a:pPr>
            <a:endParaRPr lang="pt-BR" sz="1700" dirty="0">
              <a:solidFill>
                <a:schemeClr val="bg2">
                  <a:lumMod val="50000"/>
                </a:schemeClr>
              </a:solidFill>
              <a:latin typeface="Aptos SemiBold" panose="020B0004020202020204" pitchFamily="34" charset="0"/>
              <a:cs typeface="Cavolini" panose="020B0502040204020203" pitchFamily="66" charset="0"/>
            </a:endParaRPr>
          </a:p>
          <a:p>
            <a:pPr marL="285750" indent="-285750">
              <a:buFont typeface="Arial" panose="020B0604020202020204" pitchFamily="34" charset="0"/>
              <a:buChar char="•"/>
            </a:pPr>
            <a:r>
              <a:rPr lang="pt-BR" sz="1700" dirty="0">
                <a:solidFill>
                  <a:schemeClr val="bg2">
                    <a:lumMod val="50000"/>
                  </a:schemeClr>
                </a:solidFill>
                <a:latin typeface="Aptos SemiBold" panose="020B0004020202020204" pitchFamily="34" charset="0"/>
                <a:cs typeface="Cavolini" panose="020B0502040204020203" pitchFamily="66" charset="0"/>
              </a:rPr>
              <a:t>Criação de Estruturas para a realização de eventos temáticos e sazonais;</a:t>
            </a:r>
          </a:p>
          <a:p>
            <a:pPr marL="285750" indent="-285750">
              <a:buFont typeface="Arial" panose="020B0604020202020204" pitchFamily="34" charset="0"/>
              <a:buChar char="•"/>
            </a:pPr>
            <a:endParaRPr lang="pt-BR" sz="1700" dirty="0">
              <a:solidFill>
                <a:schemeClr val="bg2">
                  <a:lumMod val="50000"/>
                </a:schemeClr>
              </a:solidFill>
              <a:latin typeface="Aptos SemiBold" panose="020B0004020202020204" pitchFamily="34" charset="0"/>
              <a:cs typeface="Cavolini" panose="020B0502040204020203" pitchFamily="66" charset="0"/>
            </a:endParaRPr>
          </a:p>
          <a:p>
            <a:pPr marL="285750" indent="-285750">
              <a:buFont typeface="Arial" panose="020B0604020202020204" pitchFamily="34" charset="0"/>
              <a:buChar char="•"/>
            </a:pPr>
            <a:r>
              <a:rPr lang="pt-BR" sz="1700" dirty="0">
                <a:solidFill>
                  <a:schemeClr val="bg2">
                    <a:lumMod val="50000"/>
                  </a:schemeClr>
                </a:solidFill>
                <a:latin typeface="Aptos SemiBold" panose="020B0004020202020204" pitchFamily="34" charset="0"/>
                <a:cs typeface="Cavolini" panose="020B0502040204020203" pitchFamily="66" charset="0"/>
              </a:rPr>
              <a:t>Melhorar a gestão financeira da empresa, com o intuito de qualificar melhor os gastos com cada cliente, aumentar os valores cobrados aos clientes atrelados à entrega de novos formatos de serviços e também pela valorização da nossa marca junto ao crescimento de mercado desejado; </a:t>
            </a:r>
          </a:p>
          <a:p>
            <a:pPr marL="285750" indent="-285750">
              <a:buFont typeface="Arial" panose="020B0604020202020204" pitchFamily="34" charset="0"/>
              <a:buChar char="•"/>
            </a:pPr>
            <a:endParaRPr lang="pt-BR" sz="1700" dirty="0">
              <a:solidFill>
                <a:schemeClr val="bg2">
                  <a:lumMod val="50000"/>
                </a:schemeClr>
              </a:solidFill>
              <a:latin typeface="Aptos SemiBold" panose="020B0004020202020204" pitchFamily="34" charset="0"/>
              <a:cs typeface="Cavolini" panose="020B0502040204020203" pitchFamily="66" charset="0"/>
            </a:endParaRPr>
          </a:p>
          <a:p>
            <a:endParaRPr lang="pt-BR" sz="1700" dirty="0">
              <a:solidFill>
                <a:schemeClr val="bg2">
                  <a:lumMod val="50000"/>
                </a:schemeClr>
              </a:solidFill>
              <a:latin typeface="Aptos SemiBold" panose="020B0004020202020204" pitchFamily="34" charset="0"/>
              <a:cs typeface="Cavolini" panose="020B0502040204020203" pitchFamily="66" charset="0"/>
            </a:endParaRPr>
          </a:p>
          <a:p>
            <a:endParaRPr lang="pt-BR" sz="1800" dirty="0">
              <a:solidFill>
                <a:schemeClr val="bg2">
                  <a:lumMod val="50000"/>
                </a:schemeClr>
              </a:solidFill>
              <a:latin typeface="Aptos SemiBold" panose="020B0004020202020204" pitchFamily="34" charset="0"/>
              <a:cs typeface="Cavolini" panose="020B0502040204020203" pitchFamily="66" charset="0"/>
            </a:endParaRPr>
          </a:p>
        </p:txBody>
      </p:sp>
    </p:spTree>
    <p:extLst>
      <p:ext uri="{BB962C8B-B14F-4D97-AF65-F5344CB8AC3E}">
        <p14:creationId xmlns:p14="http://schemas.microsoft.com/office/powerpoint/2010/main" val="3815800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18">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20">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32" name="Rectangle 21">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Connector 22">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CA2F1A0-A30D-125E-C19C-BDEB9D1233E2}"/>
              </a:ext>
            </a:extLst>
          </p:cNvPr>
          <p:cNvSpPr>
            <a:spLocks noGrp="1"/>
          </p:cNvSpPr>
          <p:nvPr>
            <p:ph type="title"/>
          </p:nvPr>
        </p:nvSpPr>
        <p:spPr>
          <a:xfrm>
            <a:off x="1153618" y="473829"/>
            <a:ext cx="3408222" cy="4799211"/>
          </a:xfrm>
        </p:spPr>
        <p:txBody>
          <a:bodyPr anchor="ctr">
            <a:normAutofit/>
          </a:bodyPr>
          <a:lstStyle/>
          <a:p>
            <a:pPr algn="ctr"/>
            <a:r>
              <a:rPr lang="pt-BR" sz="4000" b="1" dirty="0">
                <a:latin typeface="Aptos SemiBold" panose="020B0004020202020204" pitchFamily="34" charset="0"/>
              </a:rPr>
              <a:t>HISTÓRICO </a:t>
            </a:r>
          </a:p>
        </p:txBody>
      </p:sp>
      <p:sp>
        <p:nvSpPr>
          <p:cNvPr id="3" name="Espaço Reservado para Conteúdo 2">
            <a:extLst>
              <a:ext uri="{FF2B5EF4-FFF2-40B4-BE49-F238E27FC236}">
                <a16:creationId xmlns:a16="http://schemas.microsoft.com/office/drawing/2014/main" id="{4457AD64-883B-1781-D019-EEB8CE8E24D3}"/>
              </a:ext>
            </a:extLst>
          </p:cNvPr>
          <p:cNvSpPr>
            <a:spLocks noGrp="1"/>
          </p:cNvSpPr>
          <p:nvPr>
            <p:ph idx="1"/>
          </p:nvPr>
        </p:nvSpPr>
        <p:spPr>
          <a:xfrm>
            <a:off x="6004560" y="904241"/>
            <a:ext cx="5341501" cy="5016270"/>
          </a:xfrm>
        </p:spPr>
        <p:txBody>
          <a:bodyPr anchor="ctr">
            <a:normAutofit/>
          </a:bodyPr>
          <a:lstStyle/>
          <a:p>
            <a:pPr marL="0" indent="0">
              <a:buNone/>
            </a:pPr>
            <a:r>
              <a:rPr lang="pt-BR" sz="1800" dirty="0">
                <a:latin typeface="Aptos SemiBold" panose="020B0004020202020204" pitchFamily="34" charset="0"/>
              </a:rPr>
              <a:t>FUNDADA EM: </a:t>
            </a:r>
          </a:p>
          <a:p>
            <a:r>
              <a:rPr lang="pt-BR" sz="2000" dirty="0">
                <a:solidFill>
                  <a:schemeClr val="bg2">
                    <a:lumMod val="50000"/>
                  </a:schemeClr>
                </a:solidFill>
                <a:latin typeface="Aptos SemiBold" panose="020B0004020202020204" pitchFamily="34" charset="0"/>
              </a:rPr>
              <a:t>JULHO DE 2016</a:t>
            </a:r>
          </a:p>
          <a:p>
            <a:pPr marL="0" indent="0">
              <a:buNone/>
            </a:pPr>
            <a:endParaRPr lang="pt-BR" sz="1800" dirty="0">
              <a:latin typeface="Aptos SemiBold" panose="020B0004020202020204" pitchFamily="34" charset="0"/>
            </a:endParaRPr>
          </a:p>
          <a:p>
            <a:pPr marL="0" indent="0">
              <a:buNone/>
            </a:pPr>
            <a:r>
              <a:rPr lang="pt-BR" sz="1800" dirty="0">
                <a:latin typeface="Aptos SemiBold" panose="020B0004020202020204" pitchFamily="34" charset="0"/>
              </a:rPr>
              <a:t>JÁ REALIZAMOS:</a:t>
            </a:r>
          </a:p>
          <a:p>
            <a:r>
              <a:rPr lang="pt-BR" sz="2000" dirty="0">
                <a:solidFill>
                  <a:schemeClr val="bg2">
                    <a:lumMod val="50000"/>
                  </a:schemeClr>
                </a:solidFill>
                <a:latin typeface="Aptos SemiBold" panose="020B0004020202020204" pitchFamily="34" charset="0"/>
              </a:rPr>
              <a:t>MAIS DE 450 EVENTOS</a:t>
            </a:r>
            <a:r>
              <a:rPr lang="pt-BR" sz="1800" dirty="0">
                <a:solidFill>
                  <a:schemeClr val="bg2">
                    <a:lumMod val="50000"/>
                  </a:schemeClr>
                </a:solidFill>
                <a:latin typeface="Aptos SemiBold" panose="020B0004020202020204" pitchFamily="34" charset="0"/>
              </a:rPr>
              <a:t> (SOCIAIS E CORPORATIVOS) NOS ESTADOS DE SERGIPE, BAHIA E ALAGOAS.</a:t>
            </a:r>
          </a:p>
          <a:p>
            <a:endParaRPr lang="pt-BR" sz="1800" dirty="0">
              <a:latin typeface="Aptos SemiBold" panose="020B0004020202020204" pitchFamily="34" charset="0"/>
            </a:endParaRPr>
          </a:p>
          <a:p>
            <a:pPr marL="0" indent="0">
              <a:buNone/>
            </a:pPr>
            <a:r>
              <a:rPr lang="pt-BR" sz="1800" b="1" dirty="0">
                <a:latin typeface="Aptos SemiBold" panose="020B0004020202020204" pitchFamily="34" charset="0"/>
              </a:rPr>
              <a:t>PRINCIPAIS CLIENTES CORPORATIVOS: </a:t>
            </a:r>
            <a:endParaRPr lang="pt-BR" sz="1800" dirty="0">
              <a:latin typeface="Aptos SemiBold" panose="020B0004020202020204" pitchFamily="34" charset="0"/>
            </a:endParaRPr>
          </a:p>
          <a:p>
            <a:r>
              <a:rPr lang="pt-BR" sz="1800" dirty="0">
                <a:solidFill>
                  <a:schemeClr val="bg2">
                    <a:lumMod val="50000"/>
                  </a:schemeClr>
                </a:solidFill>
                <a:latin typeface="Aptos SemiBold" panose="020B0004020202020204" pitchFamily="34" charset="0"/>
              </a:rPr>
              <a:t>BROOKSFIELD, SINPAF, SINDIMED, SINDISEMP, SINDFISCO, DREAMS EVENTOS, ENEVA, COMPLEXO FÁBIO JOSÉ, OAB.</a:t>
            </a:r>
          </a:p>
          <a:p>
            <a:endParaRPr lang="pt-BR" sz="1800" dirty="0">
              <a:latin typeface="Aptos SemiBold" panose="020B0004020202020204" pitchFamily="34" charset="0"/>
            </a:endParaRPr>
          </a:p>
          <a:p>
            <a:r>
              <a:rPr lang="pt-BR" sz="1800" dirty="0">
                <a:latin typeface="Aptos SemiBold" panose="020B0004020202020204" pitchFamily="34" charset="0"/>
              </a:rPr>
              <a:t>AVALIAÇÃO GOOGLE: </a:t>
            </a:r>
            <a:r>
              <a:rPr lang="pt-BR" sz="2000" dirty="0">
                <a:solidFill>
                  <a:schemeClr val="bg2">
                    <a:lumMod val="50000"/>
                  </a:schemeClr>
                </a:solidFill>
                <a:latin typeface="Aptos SemiBold" panose="020B0004020202020204" pitchFamily="34" charset="0"/>
              </a:rPr>
              <a:t>5 ESTRELAS</a:t>
            </a:r>
          </a:p>
        </p:txBody>
      </p:sp>
      <p:pic>
        <p:nvPicPr>
          <p:cNvPr id="4" name="Imagem 3" descr="Forma, Círculo&#10;&#10;Descrição gerada automaticamente">
            <a:extLst>
              <a:ext uri="{FF2B5EF4-FFF2-40B4-BE49-F238E27FC236}">
                <a16:creationId xmlns:a16="http://schemas.microsoft.com/office/drawing/2014/main" id="{E81B2117-2424-1284-B3BF-7EE4323C00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7294" y="3072260"/>
            <a:ext cx="2900870" cy="2052366"/>
          </a:xfrm>
          <a:prstGeom prst="rect">
            <a:avLst/>
          </a:prstGeom>
        </p:spPr>
      </p:pic>
    </p:spTree>
    <p:extLst>
      <p:ext uri="{BB962C8B-B14F-4D97-AF65-F5344CB8AC3E}">
        <p14:creationId xmlns:p14="http://schemas.microsoft.com/office/powerpoint/2010/main" val="2269097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22" name="Rectangle 21">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C0690F5-F424-D6EC-ABF5-C2628C505E3B}"/>
              </a:ext>
            </a:extLst>
          </p:cNvPr>
          <p:cNvSpPr>
            <a:spLocks noGrp="1"/>
          </p:cNvSpPr>
          <p:nvPr>
            <p:ph type="title"/>
          </p:nvPr>
        </p:nvSpPr>
        <p:spPr>
          <a:xfrm>
            <a:off x="1153618" y="833121"/>
            <a:ext cx="4007662" cy="4063999"/>
          </a:xfrm>
        </p:spPr>
        <p:txBody>
          <a:bodyPr anchor="ctr">
            <a:normAutofit/>
          </a:bodyPr>
          <a:lstStyle/>
          <a:p>
            <a:pPr algn="ctr"/>
            <a:r>
              <a:rPr lang="pt-BR" sz="4000" b="1" dirty="0">
                <a:latin typeface="Aptos SemiBold" panose="020B0004020202020204" pitchFamily="34" charset="0"/>
              </a:rPr>
              <a:t>DESCRIÇÃO DOS SERVIÇOS</a:t>
            </a:r>
          </a:p>
        </p:txBody>
      </p:sp>
      <p:sp>
        <p:nvSpPr>
          <p:cNvPr id="3" name="Espaço Reservado para Conteúdo 2">
            <a:extLst>
              <a:ext uri="{FF2B5EF4-FFF2-40B4-BE49-F238E27FC236}">
                <a16:creationId xmlns:a16="http://schemas.microsoft.com/office/drawing/2014/main" id="{EACE451C-3C21-6C88-1FE0-46D863E7D435}"/>
              </a:ext>
            </a:extLst>
          </p:cNvPr>
          <p:cNvSpPr>
            <a:spLocks noGrp="1"/>
          </p:cNvSpPr>
          <p:nvPr>
            <p:ph idx="1"/>
          </p:nvPr>
        </p:nvSpPr>
        <p:spPr>
          <a:xfrm>
            <a:off x="6184782" y="833121"/>
            <a:ext cx="5275698" cy="5319220"/>
          </a:xfrm>
        </p:spPr>
        <p:txBody>
          <a:bodyPr anchor="ctr">
            <a:normAutofit/>
          </a:bodyPr>
          <a:lstStyle/>
          <a:p>
            <a:pPr>
              <a:buFont typeface="Wingdings" panose="05000000000000000000" pitchFamily="2" charset="2"/>
              <a:buChar char="v"/>
            </a:pPr>
            <a:r>
              <a:rPr lang="pt-BR" sz="2200" b="1" dirty="0">
                <a:latin typeface="Aptos SemiBold" panose="020B0004020202020204" pitchFamily="34" charset="0"/>
              </a:rPr>
              <a:t> ASSESSORIA (Pré e Pós Evento):</a:t>
            </a:r>
          </a:p>
          <a:p>
            <a:pPr marL="0" indent="0">
              <a:buNone/>
            </a:pPr>
            <a:endParaRPr lang="pt-BR" sz="1800" b="1" dirty="0">
              <a:latin typeface="Aptos SemiBold" panose="020B0004020202020204" pitchFamily="34" charset="0"/>
            </a:endParaRPr>
          </a:p>
          <a:p>
            <a:r>
              <a:rPr lang="pt-BR" sz="1800" dirty="0">
                <a:solidFill>
                  <a:schemeClr val="bg2">
                    <a:lumMod val="50000"/>
                  </a:schemeClr>
                </a:solidFill>
                <a:latin typeface="Aptos SemiBold" panose="020B0004020202020204" pitchFamily="34" charset="0"/>
              </a:rPr>
              <a:t>IDENTIFICAÇÃO DO PERFIL DO CLIENTE/EVENTO</a:t>
            </a:r>
          </a:p>
          <a:p>
            <a:r>
              <a:rPr lang="pt-BR" sz="1800" dirty="0">
                <a:solidFill>
                  <a:schemeClr val="bg2">
                    <a:lumMod val="50000"/>
                  </a:schemeClr>
                </a:solidFill>
                <a:latin typeface="Aptos SemiBold" panose="020B0004020202020204" pitchFamily="34" charset="0"/>
              </a:rPr>
              <a:t>DIMENSÃO DO EVENTO</a:t>
            </a:r>
          </a:p>
          <a:p>
            <a:r>
              <a:rPr lang="pt-BR" sz="1800" dirty="0">
                <a:solidFill>
                  <a:schemeClr val="bg2">
                    <a:lumMod val="50000"/>
                  </a:schemeClr>
                </a:solidFill>
                <a:latin typeface="Aptos SemiBold" panose="020B0004020202020204" pitchFamily="34" charset="0"/>
              </a:rPr>
              <a:t>FORMATAÇÃO DO ESTILO </a:t>
            </a:r>
          </a:p>
          <a:p>
            <a:r>
              <a:rPr lang="pt-BR" sz="1800" dirty="0">
                <a:solidFill>
                  <a:schemeClr val="bg2">
                    <a:lumMod val="50000"/>
                  </a:schemeClr>
                </a:solidFill>
                <a:latin typeface="Aptos SemiBold" panose="020B0004020202020204" pitchFamily="34" charset="0"/>
              </a:rPr>
              <a:t>REUNIÕES COM FORNECEDORES</a:t>
            </a:r>
          </a:p>
          <a:p>
            <a:r>
              <a:rPr lang="pt-BR" sz="1800" dirty="0">
                <a:solidFill>
                  <a:schemeClr val="bg2">
                    <a:lumMod val="50000"/>
                  </a:schemeClr>
                </a:solidFill>
                <a:latin typeface="Aptos SemiBold" panose="020B0004020202020204" pitchFamily="34" charset="0"/>
              </a:rPr>
              <a:t>ANÁLISE DE ORÇAMENTOS</a:t>
            </a:r>
          </a:p>
          <a:p>
            <a:r>
              <a:rPr lang="pt-BR" sz="1800" dirty="0">
                <a:solidFill>
                  <a:schemeClr val="bg2">
                    <a:lumMod val="50000"/>
                  </a:schemeClr>
                </a:solidFill>
                <a:latin typeface="Aptos SemiBold" panose="020B0004020202020204" pitchFamily="34" charset="0"/>
              </a:rPr>
              <a:t>NEGOCIAÇÃO E CONTRATAÇÃO DOS FORNECEDORES</a:t>
            </a:r>
          </a:p>
          <a:p>
            <a:r>
              <a:rPr lang="pt-BR" sz="1800" dirty="0">
                <a:solidFill>
                  <a:schemeClr val="bg2">
                    <a:lumMod val="50000"/>
                  </a:schemeClr>
                </a:solidFill>
                <a:latin typeface="Aptos SemiBold" panose="020B0004020202020204" pitchFamily="34" charset="0"/>
              </a:rPr>
              <a:t>DEFINIÇÃO DE CRONOGRAMA DE EXECUÇÃO</a:t>
            </a:r>
          </a:p>
          <a:p>
            <a:r>
              <a:rPr lang="pt-BR" sz="1800" dirty="0">
                <a:solidFill>
                  <a:schemeClr val="bg2">
                    <a:lumMod val="50000"/>
                  </a:schemeClr>
                </a:solidFill>
                <a:latin typeface="Aptos SemiBold" panose="020B0004020202020204" pitchFamily="34" charset="0"/>
              </a:rPr>
              <a:t>RETIRADA E DEVOLUÇÃO DE ALGUNS ACESSÓRIOS PÓS EVENTOS</a:t>
            </a:r>
          </a:p>
          <a:p>
            <a:r>
              <a:rPr lang="pt-BR" sz="1800" dirty="0">
                <a:solidFill>
                  <a:schemeClr val="bg2">
                    <a:lumMod val="50000"/>
                  </a:schemeClr>
                </a:solidFill>
                <a:latin typeface="Aptos SemiBold" panose="020B0004020202020204" pitchFamily="34" charset="0"/>
              </a:rPr>
              <a:t>OUTROS SERVIÇOS QUE SE FIZEREM NECESSÁRIOS</a:t>
            </a:r>
          </a:p>
          <a:p>
            <a:endParaRPr lang="pt-BR" sz="2000" dirty="0"/>
          </a:p>
        </p:txBody>
      </p:sp>
      <p:pic>
        <p:nvPicPr>
          <p:cNvPr id="4" name="Imagem 3" descr="Forma, Círculo&#10;&#10;Descrição gerada automaticamente">
            <a:extLst>
              <a:ext uri="{FF2B5EF4-FFF2-40B4-BE49-F238E27FC236}">
                <a16:creationId xmlns:a16="http://schemas.microsoft.com/office/drawing/2014/main" id="{691BB6AA-EEB5-8E05-24DC-0DEFD4CE87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1893" y="3446714"/>
            <a:ext cx="2900870" cy="2052366"/>
          </a:xfrm>
          <a:prstGeom prst="rect">
            <a:avLst/>
          </a:prstGeom>
        </p:spPr>
      </p:pic>
    </p:spTree>
    <p:extLst>
      <p:ext uri="{BB962C8B-B14F-4D97-AF65-F5344CB8AC3E}">
        <p14:creationId xmlns:p14="http://schemas.microsoft.com/office/powerpoint/2010/main" val="685747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22" name="Rectangle 21">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3EA1C14-FF5C-111C-AEB1-C354DF34F4A6}"/>
              </a:ext>
            </a:extLst>
          </p:cNvPr>
          <p:cNvSpPr>
            <a:spLocks noGrp="1"/>
          </p:cNvSpPr>
          <p:nvPr>
            <p:ph type="title"/>
          </p:nvPr>
        </p:nvSpPr>
        <p:spPr>
          <a:xfrm>
            <a:off x="1153618" y="631133"/>
            <a:ext cx="4008586" cy="4469188"/>
          </a:xfrm>
        </p:spPr>
        <p:txBody>
          <a:bodyPr anchor="ctr">
            <a:normAutofit/>
          </a:bodyPr>
          <a:lstStyle/>
          <a:p>
            <a:pPr algn="ctr"/>
            <a:r>
              <a:rPr lang="pt-BR" sz="4000" b="1" dirty="0">
                <a:latin typeface="Aptos SemiBold" panose="020B0004020202020204" pitchFamily="34" charset="0"/>
              </a:rPr>
              <a:t>DESCRIÇÃO DOS SERVIÇOS</a:t>
            </a:r>
            <a:endParaRPr lang="pt-BR" sz="4000" dirty="0">
              <a:latin typeface="Aptos SemiBold" panose="020B0004020202020204" pitchFamily="34" charset="0"/>
            </a:endParaRPr>
          </a:p>
        </p:txBody>
      </p:sp>
      <p:sp>
        <p:nvSpPr>
          <p:cNvPr id="3" name="Espaço Reservado para Conteúdo 2">
            <a:extLst>
              <a:ext uri="{FF2B5EF4-FFF2-40B4-BE49-F238E27FC236}">
                <a16:creationId xmlns:a16="http://schemas.microsoft.com/office/drawing/2014/main" id="{D3DB35F7-1DBD-C673-C4D9-7BB9B89D8A42}"/>
              </a:ext>
            </a:extLst>
          </p:cNvPr>
          <p:cNvSpPr>
            <a:spLocks noGrp="1"/>
          </p:cNvSpPr>
          <p:nvPr>
            <p:ph idx="1"/>
          </p:nvPr>
        </p:nvSpPr>
        <p:spPr>
          <a:xfrm>
            <a:off x="6096000" y="473830"/>
            <a:ext cx="5283826" cy="5591690"/>
          </a:xfrm>
        </p:spPr>
        <p:txBody>
          <a:bodyPr anchor="ctr">
            <a:normAutofit/>
          </a:bodyPr>
          <a:lstStyle/>
          <a:p>
            <a:pPr>
              <a:buFont typeface="Wingdings" panose="05000000000000000000" pitchFamily="2" charset="2"/>
              <a:buChar char="v"/>
            </a:pPr>
            <a:r>
              <a:rPr lang="pt-BR" sz="2200" b="1" dirty="0">
                <a:latin typeface="Aptos SemiBold" panose="020B0004020202020204" pitchFamily="34" charset="0"/>
              </a:rPr>
              <a:t> CERIMONIAL (Durante o Evento):</a:t>
            </a:r>
          </a:p>
          <a:p>
            <a:pPr marL="0" indent="0">
              <a:buNone/>
            </a:pPr>
            <a:endParaRPr lang="pt-BR" sz="1800" dirty="0">
              <a:latin typeface="Aptos SemiBold" panose="020B0004020202020204" pitchFamily="34" charset="0"/>
            </a:endParaRPr>
          </a:p>
          <a:p>
            <a:r>
              <a:rPr lang="pt-BR" sz="1800" dirty="0">
                <a:solidFill>
                  <a:schemeClr val="bg2">
                    <a:lumMod val="50000"/>
                  </a:schemeClr>
                </a:solidFill>
                <a:latin typeface="Aptos SemiBold" panose="020B0004020202020204" pitchFamily="34" charset="0"/>
              </a:rPr>
              <a:t>ACOMPANHAMENTO DA MONTAGEM E DESMONTAGEM DO EVENTO</a:t>
            </a:r>
          </a:p>
          <a:p>
            <a:r>
              <a:rPr lang="pt-BR" sz="1800" dirty="0">
                <a:solidFill>
                  <a:schemeClr val="bg2">
                    <a:lumMod val="50000"/>
                  </a:schemeClr>
                </a:solidFill>
                <a:latin typeface="Aptos SemiBold" panose="020B0004020202020204" pitchFamily="34" charset="0"/>
              </a:rPr>
              <a:t>RECEPÇÃO DOS CONVIDADOS</a:t>
            </a:r>
          </a:p>
          <a:p>
            <a:r>
              <a:rPr lang="pt-BR" sz="1800" dirty="0">
                <a:solidFill>
                  <a:schemeClr val="bg2">
                    <a:lumMod val="50000"/>
                  </a:schemeClr>
                </a:solidFill>
                <a:latin typeface="Aptos SemiBold" panose="020B0004020202020204" pitchFamily="34" charset="0"/>
              </a:rPr>
              <a:t>IDENTIFICAÇÃO E RESOLUÇÃO DE POSSÍVEIS IMPREVISTOS (ANTES E DURANTE O EVENTO)</a:t>
            </a:r>
          </a:p>
          <a:p>
            <a:r>
              <a:rPr lang="pt-BR" sz="1800" dirty="0">
                <a:solidFill>
                  <a:schemeClr val="bg2">
                    <a:lumMod val="50000"/>
                  </a:schemeClr>
                </a:solidFill>
                <a:latin typeface="Aptos SemiBold" panose="020B0004020202020204" pitchFamily="34" charset="0"/>
              </a:rPr>
              <a:t>SUPERVISÃO DE LIMPEZA E SEGURANÇA</a:t>
            </a:r>
          </a:p>
          <a:p>
            <a:r>
              <a:rPr lang="pt-BR" sz="1800" dirty="0">
                <a:solidFill>
                  <a:schemeClr val="bg2">
                    <a:lumMod val="50000"/>
                  </a:schemeClr>
                </a:solidFill>
                <a:latin typeface="Aptos SemiBold" panose="020B0004020202020204" pitchFamily="34" charset="0"/>
              </a:rPr>
              <a:t>COBRAR E ACOMPANHAR O CUMPRIMENTO DO CRONOGRAMA DE HORÁRIOS PREVIAMENTE ENVIADO AOS FORNECEDORES</a:t>
            </a:r>
          </a:p>
          <a:p>
            <a:r>
              <a:rPr lang="pt-BR" sz="1800" dirty="0">
                <a:solidFill>
                  <a:schemeClr val="bg2">
                    <a:lumMod val="50000"/>
                  </a:schemeClr>
                </a:solidFill>
                <a:latin typeface="Aptos SemiBold" panose="020B0004020202020204" pitchFamily="34" charset="0"/>
              </a:rPr>
              <a:t>ORIENTAR E SUPERVISIONAR A EQUIPE DO CERIMONIAL E DE QUALQUER OUTRO FORNECEDOR ENVOLVIDO NO EVENTO</a:t>
            </a:r>
          </a:p>
          <a:p>
            <a:r>
              <a:rPr lang="pt-BR" sz="1800" dirty="0">
                <a:solidFill>
                  <a:schemeClr val="bg2">
                    <a:lumMod val="50000"/>
                  </a:schemeClr>
                </a:solidFill>
                <a:latin typeface="Aptos SemiBold" panose="020B0004020202020204" pitchFamily="34" charset="0"/>
              </a:rPr>
              <a:t>GESTÃO DO FLUXO DE ESTOQUE DAS BEBIDAS</a:t>
            </a:r>
          </a:p>
        </p:txBody>
      </p:sp>
      <p:pic>
        <p:nvPicPr>
          <p:cNvPr id="4" name="Imagem 3" descr="Forma, Círculo&#10;&#10;Descrição gerada automaticamente">
            <a:extLst>
              <a:ext uri="{FF2B5EF4-FFF2-40B4-BE49-F238E27FC236}">
                <a16:creationId xmlns:a16="http://schemas.microsoft.com/office/drawing/2014/main" id="{5CC900B9-E583-958E-4FC0-CD160FAEFF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7565" y="3428682"/>
            <a:ext cx="2900870" cy="2052366"/>
          </a:xfrm>
          <a:prstGeom prst="rect">
            <a:avLst/>
          </a:prstGeom>
        </p:spPr>
      </p:pic>
    </p:spTree>
    <p:extLst>
      <p:ext uri="{BB962C8B-B14F-4D97-AF65-F5344CB8AC3E}">
        <p14:creationId xmlns:p14="http://schemas.microsoft.com/office/powerpoint/2010/main" val="254155899"/>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662</TotalTime>
  <Words>625</Words>
  <Application>Microsoft Office PowerPoint</Application>
  <PresentationFormat>Widescreen</PresentationFormat>
  <Paragraphs>86</Paragraphs>
  <Slides>8</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8</vt:i4>
      </vt:variant>
    </vt:vector>
  </HeadingPairs>
  <TitlesOfParts>
    <vt:vector size="14" baseType="lpstr">
      <vt:lpstr>Aptos SemiBold</vt:lpstr>
      <vt:lpstr>Arial</vt:lpstr>
      <vt:lpstr>Calibri</vt:lpstr>
      <vt:lpstr>Calibri Light</vt:lpstr>
      <vt:lpstr>Wingdings</vt:lpstr>
      <vt:lpstr>Tema do Office</vt:lpstr>
      <vt:lpstr>PLANEJAMENTO ESTRATÉGICO </vt:lpstr>
      <vt:lpstr>QUEM SOMOS?</vt:lpstr>
      <vt:lpstr>QUEM SOMOS?</vt:lpstr>
      <vt:lpstr>OBJETIVOS</vt:lpstr>
      <vt:lpstr>METAS</vt:lpstr>
      <vt:lpstr>HISTÓRICO </vt:lpstr>
      <vt:lpstr>DESCRIÇÃO DOS SERVIÇOS</vt:lpstr>
      <vt:lpstr>DESCRIÇÃO DOS SERVIÇOS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Ricardo Mendonça de Souza</dc:creator>
  <cp:lastModifiedBy>Ricardo Mendonça de Souza</cp:lastModifiedBy>
  <cp:revision>5</cp:revision>
  <dcterms:created xsi:type="dcterms:W3CDTF">2023-05-03T15:49:45Z</dcterms:created>
  <dcterms:modified xsi:type="dcterms:W3CDTF">2024-07-17T21:38:14Z</dcterms:modified>
</cp:coreProperties>
</file>